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310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08F28-2A7A-4A9A-A1BB-E99FBEA7F4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416923-4E29-4844-BF3F-084C4DF2EDC5}">
      <dgm:prSet/>
      <dgm:spPr/>
      <dgm:t>
        <a:bodyPr/>
        <a:lstStyle/>
        <a:p>
          <a:pPr>
            <a:defRPr cap="all"/>
          </a:pPr>
          <a:r>
            <a:rPr lang="en-US"/>
            <a:t>Projects fail when the problem resources are poorly allocated</a:t>
          </a:r>
        </a:p>
      </dgm:t>
    </dgm:pt>
    <dgm:pt modelId="{C2B4086C-586D-4D9E-A424-702FC32D3AA9}" type="parTrans" cxnId="{F228E38E-BBAC-4295-A990-CA4C58D05CA1}">
      <dgm:prSet/>
      <dgm:spPr/>
      <dgm:t>
        <a:bodyPr/>
        <a:lstStyle/>
        <a:p>
          <a:endParaRPr lang="en-US"/>
        </a:p>
      </dgm:t>
    </dgm:pt>
    <dgm:pt modelId="{0F676949-9C7C-4B22-AD8E-C27D866DCCA9}" type="sibTrans" cxnId="{F228E38E-BBAC-4295-A990-CA4C58D05CA1}">
      <dgm:prSet/>
      <dgm:spPr/>
      <dgm:t>
        <a:bodyPr/>
        <a:lstStyle/>
        <a:p>
          <a:endParaRPr lang="en-US"/>
        </a:p>
      </dgm:t>
    </dgm:pt>
    <dgm:pt modelId="{0C52B7B3-E43E-44B9-A86A-6E0A7A68BC4A}">
      <dgm:prSet/>
      <dgm:spPr/>
      <dgm:t>
        <a:bodyPr/>
        <a:lstStyle/>
        <a:p>
          <a:pPr>
            <a:defRPr cap="all"/>
          </a:pPr>
          <a:r>
            <a:rPr lang="en-US"/>
            <a:t>Communication is necessary so that resource allocation becomes a shared problem</a:t>
          </a:r>
        </a:p>
      </dgm:t>
    </dgm:pt>
    <dgm:pt modelId="{F216429F-8B29-43C3-97B8-19AB9A7B2470}" type="parTrans" cxnId="{B79BB7C0-3C3E-4C6B-9FA6-8922C7A00673}">
      <dgm:prSet/>
      <dgm:spPr/>
      <dgm:t>
        <a:bodyPr/>
        <a:lstStyle/>
        <a:p>
          <a:endParaRPr lang="en-US"/>
        </a:p>
      </dgm:t>
    </dgm:pt>
    <dgm:pt modelId="{5BFB3DF0-6CAA-47C0-A705-774EA69A9EAB}" type="sibTrans" cxnId="{B79BB7C0-3C3E-4C6B-9FA6-8922C7A00673}">
      <dgm:prSet/>
      <dgm:spPr/>
      <dgm:t>
        <a:bodyPr/>
        <a:lstStyle/>
        <a:p>
          <a:endParaRPr lang="en-US"/>
        </a:p>
      </dgm:t>
    </dgm:pt>
    <dgm:pt modelId="{B4D1FFE3-FD7B-458A-AEAF-6CE32387D753}">
      <dgm:prSet/>
      <dgm:spPr/>
      <dgm:t>
        <a:bodyPr/>
        <a:lstStyle/>
        <a:p>
          <a:pPr>
            <a:defRPr cap="all"/>
          </a:pPr>
          <a:r>
            <a:rPr lang="en-US"/>
            <a:t>Business team and technical team speak different languages</a:t>
          </a:r>
        </a:p>
      </dgm:t>
    </dgm:pt>
    <dgm:pt modelId="{F90B6FB3-97D4-47CE-B17B-8EEC20E2DE69}" type="parTrans" cxnId="{65C51A9C-4822-4C65-870A-BAAF57E8B276}">
      <dgm:prSet/>
      <dgm:spPr/>
      <dgm:t>
        <a:bodyPr/>
        <a:lstStyle/>
        <a:p>
          <a:endParaRPr lang="en-US"/>
        </a:p>
      </dgm:t>
    </dgm:pt>
    <dgm:pt modelId="{F78C5125-03CE-42A4-81C7-A69ED914DEA8}" type="sibTrans" cxnId="{65C51A9C-4822-4C65-870A-BAAF57E8B276}">
      <dgm:prSet/>
      <dgm:spPr/>
      <dgm:t>
        <a:bodyPr/>
        <a:lstStyle/>
        <a:p>
          <a:endParaRPr lang="en-US"/>
        </a:p>
      </dgm:t>
    </dgm:pt>
    <dgm:pt modelId="{97EC7CA7-C761-4B3F-9EE1-D9F172BEE8CD}">
      <dgm:prSet/>
      <dgm:spPr/>
      <dgm:t>
        <a:bodyPr/>
        <a:lstStyle/>
        <a:p>
          <a:pPr>
            <a:defRPr cap="all"/>
          </a:pPr>
          <a:r>
            <a:rPr lang="en-US"/>
            <a:t>Need a method to communicate so both sides can agree on resource allocation, leading to project success!</a:t>
          </a:r>
        </a:p>
      </dgm:t>
    </dgm:pt>
    <dgm:pt modelId="{562CF60E-6DA3-4604-ACB7-B7A613AAEAB6}" type="parTrans" cxnId="{885F5C8E-253F-486B-BBA3-9874C5380F66}">
      <dgm:prSet/>
      <dgm:spPr/>
      <dgm:t>
        <a:bodyPr/>
        <a:lstStyle/>
        <a:p>
          <a:endParaRPr lang="en-US"/>
        </a:p>
      </dgm:t>
    </dgm:pt>
    <dgm:pt modelId="{573EB10B-0935-4A51-A431-096C2035960C}" type="sibTrans" cxnId="{885F5C8E-253F-486B-BBA3-9874C5380F66}">
      <dgm:prSet/>
      <dgm:spPr/>
      <dgm:t>
        <a:bodyPr/>
        <a:lstStyle/>
        <a:p>
          <a:endParaRPr lang="en-US"/>
        </a:p>
      </dgm:t>
    </dgm:pt>
    <dgm:pt modelId="{51DD7A67-F733-49EE-90B2-51FF91453D49}" type="pres">
      <dgm:prSet presAssocID="{53508F28-2A7A-4A9A-A1BB-E99FBEA7F442}" presName="root" presStyleCnt="0">
        <dgm:presLayoutVars>
          <dgm:dir/>
          <dgm:resizeHandles val="exact"/>
        </dgm:presLayoutVars>
      </dgm:prSet>
      <dgm:spPr/>
    </dgm:pt>
    <dgm:pt modelId="{A60FC297-540E-479F-99D2-341EBE0EBF32}" type="pres">
      <dgm:prSet presAssocID="{44416923-4E29-4844-BF3F-084C4DF2EDC5}" presName="compNode" presStyleCnt="0"/>
      <dgm:spPr/>
    </dgm:pt>
    <dgm:pt modelId="{4C4096D2-3A36-4125-B44F-952D1F6EEB6E}" type="pres">
      <dgm:prSet presAssocID="{44416923-4E29-4844-BF3F-084C4DF2EDC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0BDB9EC-9E62-4008-BED1-587730BD2B8D}" type="pres">
      <dgm:prSet presAssocID="{44416923-4E29-4844-BF3F-084C4DF2E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E341AAF-F834-4027-9445-08538C9D9224}" type="pres">
      <dgm:prSet presAssocID="{44416923-4E29-4844-BF3F-084C4DF2EDC5}" presName="spaceRect" presStyleCnt="0"/>
      <dgm:spPr/>
    </dgm:pt>
    <dgm:pt modelId="{607926B3-701D-4C8B-93E5-9E9E0E50764E}" type="pres">
      <dgm:prSet presAssocID="{44416923-4E29-4844-BF3F-084C4DF2EDC5}" presName="textRect" presStyleLbl="revTx" presStyleIdx="0" presStyleCnt="4">
        <dgm:presLayoutVars>
          <dgm:chMax val="1"/>
          <dgm:chPref val="1"/>
        </dgm:presLayoutVars>
      </dgm:prSet>
      <dgm:spPr/>
    </dgm:pt>
    <dgm:pt modelId="{5892EDC7-F25F-40FF-A5FD-98C58047780B}" type="pres">
      <dgm:prSet presAssocID="{0F676949-9C7C-4B22-AD8E-C27D866DCCA9}" presName="sibTrans" presStyleCnt="0"/>
      <dgm:spPr/>
    </dgm:pt>
    <dgm:pt modelId="{EF6CA3ED-7A38-4823-8172-6E5AE13CEF04}" type="pres">
      <dgm:prSet presAssocID="{0C52B7B3-E43E-44B9-A86A-6E0A7A68BC4A}" presName="compNode" presStyleCnt="0"/>
      <dgm:spPr/>
    </dgm:pt>
    <dgm:pt modelId="{2F734A7A-E5BA-4923-B6AD-A0DF2F5A7EC3}" type="pres">
      <dgm:prSet presAssocID="{0C52B7B3-E43E-44B9-A86A-6E0A7A68BC4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327A140-B255-4F81-93E2-761325B5AF2C}" type="pres">
      <dgm:prSet presAssocID="{0C52B7B3-E43E-44B9-A86A-6E0A7A68BC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E7D718E-7BDB-4061-9D1D-AC8C28AF269F}" type="pres">
      <dgm:prSet presAssocID="{0C52B7B3-E43E-44B9-A86A-6E0A7A68BC4A}" presName="spaceRect" presStyleCnt="0"/>
      <dgm:spPr/>
    </dgm:pt>
    <dgm:pt modelId="{1AED0601-EE45-4F05-B3E4-98835B0FAF22}" type="pres">
      <dgm:prSet presAssocID="{0C52B7B3-E43E-44B9-A86A-6E0A7A68BC4A}" presName="textRect" presStyleLbl="revTx" presStyleIdx="1" presStyleCnt="4">
        <dgm:presLayoutVars>
          <dgm:chMax val="1"/>
          <dgm:chPref val="1"/>
        </dgm:presLayoutVars>
      </dgm:prSet>
      <dgm:spPr/>
    </dgm:pt>
    <dgm:pt modelId="{0F76C1BE-B29F-4E09-8737-E93A0A669B30}" type="pres">
      <dgm:prSet presAssocID="{5BFB3DF0-6CAA-47C0-A705-774EA69A9EAB}" presName="sibTrans" presStyleCnt="0"/>
      <dgm:spPr/>
    </dgm:pt>
    <dgm:pt modelId="{03D13952-3BBA-434E-A786-BE8D5722D969}" type="pres">
      <dgm:prSet presAssocID="{B4D1FFE3-FD7B-458A-AEAF-6CE32387D753}" presName="compNode" presStyleCnt="0"/>
      <dgm:spPr/>
    </dgm:pt>
    <dgm:pt modelId="{340E0C22-EFA0-495E-8DAD-4E025564FC73}" type="pres">
      <dgm:prSet presAssocID="{B4D1FFE3-FD7B-458A-AEAF-6CE32387D75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5C3F99-AA9C-4C75-9667-8CB692063467}" type="pres">
      <dgm:prSet presAssocID="{B4D1FFE3-FD7B-458A-AEAF-6CE32387D7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285ADCF-DEE0-46FF-8483-34EA6C359304}" type="pres">
      <dgm:prSet presAssocID="{B4D1FFE3-FD7B-458A-AEAF-6CE32387D753}" presName="spaceRect" presStyleCnt="0"/>
      <dgm:spPr/>
    </dgm:pt>
    <dgm:pt modelId="{85A679A9-EF1A-4727-A137-368A1ACB4291}" type="pres">
      <dgm:prSet presAssocID="{B4D1FFE3-FD7B-458A-AEAF-6CE32387D753}" presName="textRect" presStyleLbl="revTx" presStyleIdx="2" presStyleCnt="4">
        <dgm:presLayoutVars>
          <dgm:chMax val="1"/>
          <dgm:chPref val="1"/>
        </dgm:presLayoutVars>
      </dgm:prSet>
      <dgm:spPr/>
    </dgm:pt>
    <dgm:pt modelId="{7644D7CE-68AE-4C4A-9743-B401DE210E82}" type="pres">
      <dgm:prSet presAssocID="{F78C5125-03CE-42A4-81C7-A69ED914DEA8}" presName="sibTrans" presStyleCnt="0"/>
      <dgm:spPr/>
    </dgm:pt>
    <dgm:pt modelId="{3BB51F4F-F8C4-4743-8891-EA7F11350C6E}" type="pres">
      <dgm:prSet presAssocID="{97EC7CA7-C761-4B3F-9EE1-D9F172BEE8CD}" presName="compNode" presStyleCnt="0"/>
      <dgm:spPr/>
    </dgm:pt>
    <dgm:pt modelId="{05302A6D-D8DC-4361-B2DC-413CC46E728D}" type="pres">
      <dgm:prSet presAssocID="{97EC7CA7-C761-4B3F-9EE1-D9F172BEE8C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BCA91E5-02FF-4BC4-899C-42C729400A25}" type="pres">
      <dgm:prSet presAssocID="{97EC7CA7-C761-4B3F-9EE1-D9F172BEE8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252198D-CC7F-4B62-8952-0B0394A06C38}" type="pres">
      <dgm:prSet presAssocID="{97EC7CA7-C761-4B3F-9EE1-D9F172BEE8CD}" presName="spaceRect" presStyleCnt="0"/>
      <dgm:spPr/>
    </dgm:pt>
    <dgm:pt modelId="{D3EDF969-9C7B-410F-90F0-9C44720A306F}" type="pres">
      <dgm:prSet presAssocID="{97EC7CA7-C761-4B3F-9EE1-D9F172BEE8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AFB3612-8291-498F-B143-BB52D452541F}" type="presOf" srcId="{97EC7CA7-C761-4B3F-9EE1-D9F172BEE8CD}" destId="{D3EDF969-9C7B-410F-90F0-9C44720A306F}" srcOrd="0" destOrd="0" presId="urn:microsoft.com/office/officeart/2018/5/layout/IconLeafLabelList"/>
    <dgm:cxn modelId="{885F5C8E-253F-486B-BBA3-9874C5380F66}" srcId="{53508F28-2A7A-4A9A-A1BB-E99FBEA7F442}" destId="{97EC7CA7-C761-4B3F-9EE1-D9F172BEE8CD}" srcOrd="3" destOrd="0" parTransId="{562CF60E-6DA3-4604-ACB7-B7A613AAEAB6}" sibTransId="{573EB10B-0935-4A51-A431-096C2035960C}"/>
    <dgm:cxn modelId="{F228E38E-BBAC-4295-A990-CA4C58D05CA1}" srcId="{53508F28-2A7A-4A9A-A1BB-E99FBEA7F442}" destId="{44416923-4E29-4844-BF3F-084C4DF2EDC5}" srcOrd="0" destOrd="0" parTransId="{C2B4086C-586D-4D9E-A424-702FC32D3AA9}" sibTransId="{0F676949-9C7C-4B22-AD8E-C27D866DCCA9}"/>
    <dgm:cxn modelId="{65C51A9C-4822-4C65-870A-BAAF57E8B276}" srcId="{53508F28-2A7A-4A9A-A1BB-E99FBEA7F442}" destId="{B4D1FFE3-FD7B-458A-AEAF-6CE32387D753}" srcOrd="2" destOrd="0" parTransId="{F90B6FB3-97D4-47CE-B17B-8EEC20E2DE69}" sibTransId="{F78C5125-03CE-42A4-81C7-A69ED914DEA8}"/>
    <dgm:cxn modelId="{77F087B3-A26E-418E-8146-AE50E9FA77AD}" type="presOf" srcId="{53508F28-2A7A-4A9A-A1BB-E99FBEA7F442}" destId="{51DD7A67-F733-49EE-90B2-51FF91453D49}" srcOrd="0" destOrd="0" presId="urn:microsoft.com/office/officeart/2018/5/layout/IconLeafLabelList"/>
    <dgm:cxn modelId="{B79BB7C0-3C3E-4C6B-9FA6-8922C7A00673}" srcId="{53508F28-2A7A-4A9A-A1BB-E99FBEA7F442}" destId="{0C52B7B3-E43E-44B9-A86A-6E0A7A68BC4A}" srcOrd="1" destOrd="0" parTransId="{F216429F-8B29-43C3-97B8-19AB9A7B2470}" sibTransId="{5BFB3DF0-6CAA-47C0-A705-774EA69A9EAB}"/>
    <dgm:cxn modelId="{77F176DC-9078-4938-B31E-CECD5B23C909}" type="presOf" srcId="{B4D1FFE3-FD7B-458A-AEAF-6CE32387D753}" destId="{85A679A9-EF1A-4727-A137-368A1ACB4291}" srcOrd="0" destOrd="0" presId="urn:microsoft.com/office/officeart/2018/5/layout/IconLeafLabelList"/>
    <dgm:cxn modelId="{6701F3E2-F923-4A92-8EB7-1D4C9408AEAC}" type="presOf" srcId="{0C52B7B3-E43E-44B9-A86A-6E0A7A68BC4A}" destId="{1AED0601-EE45-4F05-B3E4-98835B0FAF22}" srcOrd="0" destOrd="0" presId="urn:microsoft.com/office/officeart/2018/5/layout/IconLeafLabelList"/>
    <dgm:cxn modelId="{839757F3-0288-4AEF-A7F5-FE68B80D5E64}" type="presOf" srcId="{44416923-4E29-4844-BF3F-084C4DF2EDC5}" destId="{607926B3-701D-4C8B-93E5-9E9E0E50764E}" srcOrd="0" destOrd="0" presId="urn:microsoft.com/office/officeart/2018/5/layout/IconLeafLabelList"/>
    <dgm:cxn modelId="{75A05406-AB5E-42C4-BEF8-EEBCBFCC6890}" type="presParOf" srcId="{51DD7A67-F733-49EE-90B2-51FF91453D49}" destId="{A60FC297-540E-479F-99D2-341EBE0EBF32}" srcOrd="0" destOrd="0" presId="urn:microsoft.com/office/officeart/2018/5/layout/IconLeafLabelList"/>
    <dgm:cxn modelId="{DCD16589-02FF-4154-B693-4A143A7E46BB}" type="presParOf" srcId="{A60FC297-540E-479F-99D2-341EBE0EBF32}" destId="{4C4096D2-3A36-4125-B44F-952D1F6EEB6E}" srcOrd="0" destOrd="0" presId="urn:microsoft.com/office/officeart/2018/5/layout/IconLeafLabelList"/>
    <dgm:cxn modelId="{A47F75EE-4CA7-4844-8864-BF29140ED7F1}" type="presParOf" srcId="{A60FC297-540E-479F-99D2-341EBE0EBF32}" destId="{E0BDB9EC-9E62-4008-BED1-587730BD2B8D}" srcOrd="1" destOrd="0" presId="urn:microsoft.com/office/officeart/2018/5/layout/IconLeafLabelList"/>
    <dgm:cxn modelId="{1F470AE1-2573-414C-BB6B-009B7243FD94}" type="presParOf" srcId="{A60FC297-540E-479F-99D2-341EBE0EBF32}" destId="{8E341AAF-F834-4027-9445-08538C9D9224}" srcOrd="2" destOrd="0" presId="urn:microsoft.com/office/officeart/2018/5/layout/IconLeafLabelList"/>
    <dgm:cxn modelId="{B4A78A71-DC82-496D-AAE5-76D06399BB71}" type="presParOf" srcId="{A60FC297-540E-479F-99D2-341EBE0EBF32}" destId="{607926B3-701D-4C8B-93E5-9E9E0E50764E}" srcOrd="3" destOrd="0" presId="urn:microsoft.com/office/officeart/2018/5/layout/IconLeafLabelList"/>
    <dgm:cxn modelId="{1F7994CB-C745-4F11-9DD0-D3F394215ACA}" type="presParOf" srcId="{51DD7A67-F733-49EE-90B2-51FF91453D49}" destId="{5892EDC7-F25F-40FF-A5FD-98C58047780B}" srcOrd="1" destOrd="0" presId="urn:microsoft.com/office/officeart/2018/5/layout/IconLeafLabelList"/>
    <dgm:cxn modelId="{CE828079-D4D2-4242-A3EB-BA6E222FA615}" type="presParOf" srcId="{51DD7A67-F733-49EE-90B2-51FF91453D49}" destId="{EF6CA3ED-7A38-4823-8172-6E5AE13CEF04}" srcOrd="2" destOrd="0" presId="urn:microsoft.com/office/officeart/2018/5/layout/IconLeafLabelList"/>
    <dgm:cxn modelId="{19050ACD-F822-4AF6-BEF8-905930C3F23C}" type="presParOf" srcId="{EF6CA3ED-7A38-4823-8172-6E5AE13CEF04}" destId="{2F734A7A-E5BA-4923-B6AD-A0DF2F5A7EC3}" srcOrd="0" destOrd="0" presId="urn:microsoft.com/office/officeart/2018/5/layout/IconLeafLabelList"/>
    <dgm:cxn modelId="{BC31E331-E6FB-4E0C-84D2-261002353520}" type="presParOf" srcId="{EF6CA3ED-7A38-4823-8172-6E5AE13CEF04}" destId="{D327A140-B255-4F81-93E2-761325B5AF2C}" srcOrd="1" destOrd="0" presId="urn:microsoft.com/office/officeart/2018/5/layout/IconLeafLabelList"/>
    <dgm:cxn modelId="{1191DDB7-5D02-4778-BDBF-0B2AE1903C92}" type="presParOf" srcId="{EF6CA3ED-7A38-4823-8172-6E5AE13CEF04}" destId="{3E7D718E-7BDB-4061-9D1D-AC8C28AF269F}" srcOrd="2" destOrd="0" presId="urn:microsoft.com/office/officeart/2018/5/layout/IconLeafLabelList"/>
    <dgm:cxn modelId="{1EA43580-535D-4F1E-99A5-DB59DE7B0406}" type="presParOf" srcId="{EF6CA3ED-7A38-4823-8172-6E5AE13CEF04}" destId="{1AED0601-EE45-4F05-B3E4-98835B0FAF22}" srcOrd="3" destOrd="0" presId="urn:microsoft.com/office/officeart/2018/5/layout/IconLeafLabelList"/>
    <dgm:cxn modelId="{B3034CFB-6116-4D9D-BE3A-3E6BC1E910AC}" type="presParOf" srcId="{51DD7A67-F733-49EE-90B2-51FF91453D49}" destId="{0F76C1BE-B29F-4E09-8737-E93A0A669B30}" srcOrd="3" destOrd="0" presId="urn:microsoft.com/office/officeart/2018/5/layout/IconLeafLabelList"/>
    <dgm:cxn modelId="{15672D15-C18C-41D8-B186-684185D17BE4}" type="presParOf" srcId="{51DD7A67-F733-49EE-90B2-51FF91453D49}" destId="{03D13952-3BBA-434E-A786-BE8D5722D969}" srcOrd="4" destOrd="0" presId="urn:microsoft.com/office/officeart/2018/5/layout/IconLeafLabelList"/>
    <dgm:cxn modelId="{783E6510-CC60-4CF8-8021-16B0C4EB69EB}" type="presParOf" srcId="{03D13952-3BBA-434E-A786-BE8D5722D969}" destId="{340E0C22-EFA0-495E-8DAD-4E025564FC73}" srcOrd="0" destOrd="0" presId="urn:microsoft.com/office/officeart/2018/5/layout/IconLeafLabelList"/>
    <dgm:cxn modelId="{06186C26-0418-4FDB-B85C-BF803E779524}" type="presParOf" srcId="{03D13952-3BBA-434E-A786-BE8D5722D969}" destId="{355C3F99-AA9C-4C75-9667-8CB692063467}" srcOrd="1" destOrd="0" presId="urn:microsoft.com/office/officeart/2018/5/layout/IconLeafLabelList"/>
    <dgm:cxn modelId="{6BA6BEE6-423D-40FA-8A0C-1EEBBC054FEB}" type="presParOf" srcId="{03D13952-3BBA-434E-A786-BE8D5722D969}" destId="{3285ADCF-DEE0-46FF-8483-34EA6C359304}" srcOrd="2" destOrd="0" presId="urn:microsoft.com/office/officeart/2018/5/layout/IconLeafLabelList"/>
    <dgm:cxn modelId="{19F727E9-7FFC-4C56-821E-7C89F55F8AB4}" type="presParOf" srcId="{03D13952-3BBA-434E-A786-BE8D5722D969}" destId="{85A679A9-EF1A-4727-A137-368A1ACB4291}" srcOrd="3" destOrd="0" presId="urn:microsoft.com/office/officeart/2018/5/layout/IconLeafLabelList"/>
    <dgm:cxn modelId="{A7CEF26A-B057-4B96-B06B-91A333F6DB6E}" type="presParOf" srcId="{51DD7A67-F733-49EE-90B2-51FF91453D49}" destId="{7644D7CE-68AE-4C4A-9743-B401DE210E82}" srcOrd="5" destOrd="0" presId="urn:microsoft.com/office/officeart/2018/5/layout/IconLeafLabelList"/>
    <dgm:cxn modelId="{FF556AA7-AAD8-4A6D-9A71-1CB5CF874126}" type="presParOf" srcId="{51DD7A67-F733-49EE-90B2-51FF91453D49}" destId="{3BB51F4F-F8C4-4743-8891-EA7F11350C6E}" srcOrd="6" destOrd="0" presId="urn:microsoft.com/office/officeart/2018/5/layout/IconLeafLabelList"/>
    <dgm:cxn modelId="{5C401BC0-984D-4F80-A170-270CCC01F0EC}" type="presParOf" srcId="{3BB51F4F-F8C4-4743-8891-EA7F11350C6E}" destId="{05302A6D-D8DC-4361-B2DC-413CC46E728D}" srcOrd="0" destOrd="0" presId="urn:microsoft.com/office/officeart/2018/5/layout/IconLeafLabelList"/>
    <dgm:cxn modelId="{4721843F-FA31-4F12-9A3E-3FE68C181A70}" type="presParOf" srcId="{3BB51F4F-F8C4-4743-8891-EA7F11350C6E}" destId="{FBCA91E5-02FF-4BC4-899C-42C729400A25}" srcOrd="1" destOrd="0" presId="urn:microsoft.com/office/officeart/2018/5/layout/IconLeafLabelList"/>
    <dgm:cxn modelId="{44B4E030-2BC4-4F54-BB53-5576FF8DCFCF}" type="presParOf" srcId="{3BB51F4F-F8C4-4743-8891-EA7F11350C6E}" destId="{F252198D-CC7F-4B62-8952-0B0394A06C38}" srcOrd="2" destOrd="0" presId="urn:microsoft.com/office/officeart/2018/5/layout/IconLeafLabelList"/>
    <dgm:cxn modelId="{A22771C4-732A-4153-BCCE-A5C11AF5CE26}" type="presParOf" srcId="{3BB51F4F-F8C4-4743-8891-EA7F11350C6E}" destId="{D3EDF969-9C7B-410F-90F0-9C44720A306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7BEC2-0412-4772-A733-9493BBE80282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9B1086-E2C1-471A-B3E2-9D7B22A8407E}">
      <dgm:prSet/>
      <dgm:spPr/>
      <dgm:t>
        <a:bodyPr/>
        <a:lstStyle/>
        <a:p>
          <a:r>
            <a:rPr lang="en-US"/>
            <a:t>If developers are responsible</a:t>
          </a:r>
        </a:p>
      </dgm:t>
    </dgm:pt>
    <dgm:pt modelId="{61BA870D-5B3F-4793-85C7-708055F4ED02}" type="parTrans" cxnId="{C1A3766D-9EB9-41FD-9896-37B62E76CD28}">
      <dgm:prSet/>
      <dgm:spPr/>
      <dgm:t>
        <a:bodyPr/>
        <a:lstStyle/>
        <a:p>
          <a:endParaRPr lang="en-US"/>
        </a:p>
      </dgm:t>
    </dgm:pt>
    <dgm:pt modelId="{A396887C-8E92-4B14-9F7F-F3974A335979}" type="sibTrans" cxnId="{C1A3766D-9EB9-41FD-9896-37B62E76CD28}">
      <dgm:prSet/>
      <dgm:spPr/>
      <dgm:t>
        <a:bodyPr/>
        <a:lstStyle/>
        <a:p>
          <a:endParaRPr lang="en-US"/>
        </a:p>
      </dgm:t>
    </dgm:pt>
    <dgm:pt modelId="{D8B0A245-6B14-4BA5-B658-74EA6E5068D0}">
      <dgm:prSet/>
      <dgm:spPr/>
      <dgm:t>
        <a:bodyPr/>
        <a:lstStyle/>
        <a:p>
          <a:r>
            <a:rPr lang="en-US"/>
            <a:t>May trade quality for additional features</a:t>
          </a:r>
        </a:p>
      </dgm:t>
    </dgm:pt>
    <dgm:pt modelId="{0D3E31E8-398E-4252-A91C-0FE535D8C078}" type="parTrans" cxnId="{DAA855A6-0EF2-4097-8311-53E8273E4A77}">
      <dgm:prSet/>
      <dgm:spPr/>
      <dgm:t>
        <a:bodyPr/>
        <a:lstStyle/>
        <a:p>
          <a:endParaRPr lang="en-US"/>
        </a:p>
      </dgm:t>
    </dgm:pt>
    <dgm:pt modelId="{0C8AAAAF-9BA0-483F-923C-184E82691B26}" type="sibTrans" cxnId="{DAA855A6-0EF2-4097-8311-53E8273E4A77}">
      <dgm:prSet/>
      <dgm:spPr/>
      <dgm:t>
        <a:bodyPr/>
        <a:lstStyle/>
        <a:p>
          <a:endParaRPr lang="en-US"/>
        </a:p>
      </dgm:t>
    </dgm:pt>
    <dgm:pt modelId="{AD8C1E3D-B721-49A7-9D13-A78CE0184128}">
      <dgm:prSet/>
      <dgm:spPr/>
      <dgm:t>
        <a:bodyPr/>
        <a:lstStyle/>
        <a:p>
          <a:r>
            <a:rPr lang="en-US"/>
            <a:t>May only partially implement a feature</a:t>
          </a:r>
        </a:p>
      </dgm:t>
    </dgm:pt>
    <dgm:pt modelId="{A656C69E-8DBF-461B-9340-D638141F9BEE}" type="parTrans" cxnId="{8CC76B91-1957-433B-9E63-28CFE6D62868}">
      <dgm:prSet/>
      <dgm:spPr/>
      <dgm:t>
        <a:bodyPr/>
        <a:lstStyle/>
        <a:p>
          <a:endParaRPr lang="en-US"/>
        </a:p>
      </dgm:t>
    </dgm:pt>
    <dgm:pt modelId="{72F770D1-B42B-48DB-B255-7357A4A944B5}" type="sibTrans" cxnId="{8CC76B91-1957-433B-9E63-28CFE6D62868}">
      <dgm:prSet/>
      <dgm:spPr/>
      <dgm:t>
        <a:bodyPr/>
        <a:lstStyle/>
        <a:p>
          <a:endParaRPr lang="en-US"/>
        </a:p>
      </dgm:t>
    </dgm:pt>
    <dgm:pt modelId="{310CE51E-9FB9-4B1C-8AC7-31E0F669E4E4}">
      <dgm:prSet/>
      <dgm:spPr/>
      <dgm:t>
        <a:bodyPr/>
        <a:lstStyle/>
        <a:p>
          <a:r>
            <a:rPr lang="en-US"/>
            <a:t>May solely make decisions that should involve the business</a:t>
          </a:r>
        </a:p>
      </dgm:t>
    </dgm:pt>
    <dgm:pt modelId="{E3F5B229-AAFC-4AA9-BBC7-032EEDBF7E50}" type="parTrans" cxnId="{F2D6FB9C-6266-45A8-9A63-5C7320AEEA61}">
      <dgm:prSet/>
      <dgm:spPr/>
      <dgm:t>
        <a:bodyPr/>
        <a:lstStyle/>
        <a:p>
          <a:endParaRPr lang="en-US"/>
        </a:p>
      </dgm:t>
    </dgm:pt>
    <dgm:pt modelId="{9B2E2F67-A8E1-4B8D-9B48-BC29D30DF669}" type="sibTrans" cxnId="{F2D6FB9C-6266-45A8-9A63-5C7320AEEA61}">
      <dgm:prSet/>
      <dgm:spPr/>
      <dgm:t>
        <a:bodyPr/>
        <a:lstStyle/>
        <a:p>
          <a:endParaRPr lang="en-US"/>
        </a:p>
      </dgm:t>
    </dgm:pt>
    <dgm:pt modelId="{C330D54F-53A8-4BDF-8309-EAD0D762B68B}">
      <dgm:prSet/>
      <dgm:spPr/>
      <dgm:t>
        <a:bodyPr/>
        <a:lstStyle/>
        <a:p>
          <a:r>
            <a:rPr lang="en-US"/>
            <a:t>If the business is responsible</a:t>
          </a:r>
        </a:p>
      </dgm:t>
    </dgm:pt>
    <dgm:pt modelId="{713D6FFE-61FD-4C7D-8262-F6404FAE5D72}" type="parTrans" cxnId="{6A8FC331-9F1E-4FD6-934A-97745A86DEA4}">
      <dgm:prSet/>
      <dgm:spPr/>
      <dgm:t>
        <a:bodyPr/>
        <a:lstStyle/>
        <a:p>
          <a:endParaRPr lang="en-US"/>
        </a:p>
      </dgm:t>
    </dgm:pt>
    <dgm:pt modelId="{2A4E76C0-1E98-4F4F-8A5E-C7B8047DD08A}" type="sibTrans" cxnId="{6A8FC331-9F1E-4FD6-934A-97745A86DEA4}">
      <dgm:prSet/>
      <dgm:spPr/>
      <dgm:t>
        <a:bodyPr/>
        <a:lstStyle/>
        <a:p>
          <a:endParaRPr lang="en-US"/>
        </a:p>
      </dgm:t>
    </dgm:pt>
    <dgm:pt modelId="{27CABF77-BA05-4F5D-B903-6331C4978FB0}">
      <dgm:prSet/>
      <dgm:spPr/>
      <dgm:t>
        <a:bodyPr/>
        <a:lstStyle/>
        <a:p>
          <a:r>
            <a:rPr lang="en-US"/>
            <a:t>Lengthy upfront requirements negotiation and signoff</a:t>
          </a:r>
        </a:p>
      </dgm:t>
    </dgm:pt>
    <dgm:pt modelId="{18FA706F-A571-40EF-A437-B3FDF2CDCC4C}" type="parTrans" cxnId="{F30DC8CA-A49C-4FE8-9348-017FE0AC5F65}">
      <dgm:prSet/>
      <dgm:spPr/>
      <dgm:t>
        <a:bodyPr/>
        <a:lstStyle/>
        <a:p>
          <a:endParaRPr lang="en-US"/>
        </a:p>
      </dgm:t>
    </dgm:pt>
    <dgm:pt modelId="{84BD7C04-D057-4858-8926-05F7E49660EE}" type="sibTrans" cxnId="{F30DC8CA-A49C-4FE8-9348-017FE0AC5F65}">
      <dgm:prSet/>
      <dgm:spPr/>
      <dgm:t>
        <a:bodyPr/>
        <a:lstStyle/>
        <a:p>
          <a:endParaRPr lang="en-US"/>
        </a:p>
      </dgm:t>
    </dgm:pt>
    <dgm:pt modelId="{12256DD6-CB72-4DEF-8284-FF13D109AE49}">
      <dgm:prSet/>
      <dgm:spPr/>
      <dgm:t>
        <a:bodyPr/>
        <a:lstStyle/>
        <a:p>
          <a:r>
            <a:rPr lang="en-US"/>
            <a:t>Features are progressively dropped as the deadline nears</a:t>
          </a:r>
        </a:p>
      </dgm:t>
    </dgm:pt>
    <dgm:pt modelId="{2ED1107E-84FA-4FDD-9BD3-8741823E65E0}" type="parTrans" cxnId="{0E688EB0-857D-4074-B1FC-DAC396CB043F}">
      <dgm:prSet/>
      <dgm:spPr/>
      <dgm:t>
        <a:bodyPr/>
        <a:lstStyle/>
        <a:p>
          <a:endParaRPr lang="en-US"/>
        </a:p>
      </dgm:t>
    </dgm:pt>
    <dgm:pt modelId="{0904848A-9B1F-4DDE-8730-2D4AD68AE3F4}" type="sibTrans" cxnId="{0E688EB0-857D-4074-B1FC-DAC396CB043F}">
      <dgm:prSet/>
      <dgm:spPr/>
      <dgm:t>
        <a:bodyPr/>
        <a:lstStyle/>
        <a:p>
          <a:endParaRPr lang="en-US"/>
        </a:p>
      </dgm:t>
    </dgm:pt>
    <dgm:pt modelId="{6B18A50C-0F64-4180-9F1F-224EDB0B25A9}" type="pres">
      <dgm:prSet presAssocID="{2737BEC2-0412-4772-A733-9493BBE80282}" presName="linear" presStyleCnt="0">
        <dgm:presLayoutVars>
          <dgm:dir/>
          <dgm:animLvl val="lvl"/>
          <dgm:resizeHandles val="exact"/>
        </dgm:presLayoutVars>
      </dgm:prSet>
      <dgm:spPr/>
    </dgm:pt>
    <dgm:pt modelId="{83C6EC82-FC51-4DAA-B615-F2533088AE75}" type="pres">
      <dgm:prSet presAssocID="{069B1086-E2C1-471A-B3E2-9D7B22A8407E}" presName="parentLin" presStyleCnt="0"/>
      <dgm:spPr/>
    </dgm:pt>
    <dgm:pt modelId="{48C5DE18-F728-4F0F-BF7F-D5967079EEEB}" type="pres">
      <dgm:prSet presAssocID="{069B1086-E2C1-471A-B3E2-9D7B22A8407E}" presName="parentLeftMargin" presStyleLbl="node1" presStyleIdx="0" presStyleCnt="2"/>
      <dgm:spPr/>
    </dgm:pt>
    <dgm:pt modelId="{2696E701-3B70-4A15-A43C-89C89A72D0C8}" type="pres">
      <dgm:prSet presAssocID="{069B1086-E2C1-471A-B3E2-9D7B22A8407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2BFF899-009D-4D9A-9E53-323AD94DBB35}" type="pres">
      <dgm:prSet presAssocID="{069B1086-E2C1-471A-B3E2-9D7B22A8407E}" presName="negativeSpace" presStyleCnt="0"/>
      <dgm:spPr/>
    </dgm:pt>
    <dgm:pt modelId="{1214F60D-4BA3-41B4-AF73-49E21FBD5BFC}" type="pres">
      <dgm:prSet presAssocID="{069B1086-E2C1-471A-B3E2-9D7B22A8407E}" presName="childText" presStyleLbl="conFgAcc1" presStyleIdx="0" presStyleCnt="2">
        <dgm:presLayoutVars>
          <dgm:bulletEnabled val="1"/>
        </dgm:presLayoutVars>
      </dgm:prSet>
      <dgm:spPr/>
    </dgm:pt>
    <dgm:pt modelId="{8BD454A5-07E4-4E7B-A5FD-29DB8F2606D0}" type="pres">
      <dgm:prSet presAssocID="{A396887C-8E92-4B14-9F7F-F3974A335979}" presName="spaceBetweenRectangles" presStyleCnt="0"/>
      <dgm:spPr/>
    </dgm:pt>
    <dgm:pt modelId="{E2F0725E-C5FF-4CFC-8310-1FA82885CB58}" type="pres">
      <dgm:prSet presAssocID="{C330D54F-53A8-4BDF-8309-EAD0D762B68B}" presName="parentLin" presStyleCnt="0"/>
      <dgm:spPr/>
    </dgm:pt>
    <dgm:pt modelId="{D71BB107-F382-417D-8719-49A07C918145}" type="pres">
      <dgm:prSet presAssocID="{C330D54F-53A8-4BDF-8309-EAD0D762B68B}" presName="parentLeftMargin" presStyleLbl="node1" presStyleIdx="0" presStyleCnt="2"/>
      <dgm:spPr/>
    </dgm:pt>
    <dgm:pt modelId="{B8D427F1-0631-47A4-B42C-2CBA8C5DC941}" type="pres">
      <dgm:prSet presAssocID="{C330D54F-53A8-4BDF-8309-EAD0D762B6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C7ABC3-89E6-42A8-B895-548BDFE58444}" type="pres">
      <dgm:prSet presAssocID="{C330D54F-53A8-4BDF-8309-EAD0D762B68B}" presName="negativeSpace" presStyleCnt="0"/>
      <dgm:spPr/>
    </dgm:pt>
    <dgm:pt modelId="{FF2DE969-12CF-481A-838F-5CA344AB5E81}" type="pres">
      <dgm:prSet presAssocID="{C330D54F-53A8-4BDF-8309-EAD0D762B68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69BA16-EA2D-4BFD-9E29-6D83C4DEB3C1}" type="presOf" srcId="{C330D54F-53A8-4BDF-8309-EAD0D762B68B}" destId="{B8D427F1-0631-47A4-B42C-2CBA8C5DC941}" srcOrd="1" destOrd="0" presId="urn:microsoft.com/office/officeart/2005/8/layout/list1"/>
    <dgm:cxn modelId="{945D102C-B681-42E7-8E28-7297C1AA7B23}" type="presOf" srcId="{069B1086-E2C1-471A-B3E2-9D7B22A8407E}" destId="{48C5DE18-F728-4F0F-BF7F-D5967079EEEB}" srcOrd="0" destOrd="0" presId="urn:microsoft.com/office/officeart/2005/8/layout/list1"/>
    <dgm:cxn modelId="{6A8FC331-9F1E-4FD6-934A-97745A86DEA4}" srcId="{2737BEC2-0412-4772-A733-9493BBE80282}" destId="{C330D54F-53A8-4BDF-8309-EAD0D762B68B}" srcOrd="1" destOrd="0" parTransId="{713D6FFE-61FD-4C7D-8262-F6404FAE5D72}" sibTransId="{2A4E76C0-1E98-4F4F-8A5E-C7B8047DD08A}"/>
    <dgm:cxn modelId="{D42BBC3B-3C63-45DB-9ADE-0C137BB0DB4B}" type="presOf" srcId="{2737BEC2-0412-4772-A733-9493BBE80282}" destId="{6B18A50C-0F64-4180-9F1F-224EDB0B25A9}" srcOrd="0" destOrd="0" presId="urn:microsoft.com/office/officeart/2005/8/layout/list1"/>
    <dgm:cxn modelId="{E084BF40-659E-4291-8433-2CF3620DDA90}" type="presOf" srcId="{27CABF77-BA05-4F5D-B903-6331C4978FB0}" destId="{FF2DE969-12CF-481A-838F-5CA344AB5E81}" srcOrd="0" destOrd="0" presId="urn:microsoft.com/office/officeart/2005/8/layout/list1"/>
    <dgm:cxn modelId="{37A42741-2F11-4788-8CAC-A21E8ECD318F}" type="presOf" srcId="{069B1086-E2C1-471A-B3E2-9D7B22A8407E}" destId="{2696E701-3B70-4A15-A43C-89C89A72D0C8}" srcOrd="1" destOrd="0" presId="urn:microsoft.com/office/officeart/2005/8/layout/list1"/>
    <dgm:cxn modelId="{AE095668-E269-43A5-A88B-30B6273E1A5D}" type="presOf" srcId="{AD8C1E3D-B721-49A7-9D13-A78CE0184128}" destId="{1214F60D-4BA3-41B4-AF73-49E21FBD5BFC}" srcOrd="0" destOrd="1" presId="urn:microsoft.com/office/officeart/2005/8/layout/list1"/>
    <dgm:cxn modelId="{C1A3766D-9EB9-41FD-9896-37B62E76CD28}" srcId="{2737BEC2-0412-4772-A733-9493BBE80282}" destId="{069B1086-E2C1-471A-B3E2-9D7B22A8407E}" srcOrd="0" destOrd="0" parTransId="{61BA870D-5B3F-4793-85C7-708055F4ED02}" sibTransId="{A396887C-8E92-4B14-9F7F-F3974A335979}"/>
    <dgm:cxn modelId="{DE82E186-782F-499C-BBF2-3C3A8F5CFF6D}" type="presOf" srcId="{12256DD6-CB72-4DEF-8284-FF13D109AE49}" destId="{FF2DE969-12CF-481A-838F-5CA344AB5E81}" srcOrd="0" destOrd="1" presId="urn:microsoft.com/office/officeart/2005/8/layout/list1"/>
    <dgm:cxn modelId="{8CC76B91-1957-433B-9E63-28CFE6D62868}" srcId="{069B1086-E2C1-471A-B3E2-9D7B22A8407E}" destId="{AD8C1E3D-B721-49A7-9D13-A78CE0184128}" srcOrd="1" destOrd="0" parTransId="{A656C69E-8DBF-461B-9340-D638141F9BEE}" sibTransId="{72F770D1-B42B-48DB-B255-7357A4A944B5}"/>
    <dgm:cxn modelId="{F2D6FB9C-6266-45A8-9A63-5C7320AEEA61}" srcId="{069B1086-E2C1-471A-B3E2-9D7B22A8407E}" destId="{310CE51E-9FB9-4B1C-8AC7-31E0F669E4E4}" srcOrd="2" destOrd="0" parTransId="{E3F5B229-AAFC-4AA9-BBC7-032EEDBF7E50}" sibTransId="{9B2E2F67-A8E1-4B8D-9B48-BC29D30DF669}"/>
    <dgm:cxn modelId="{DAA855A6-0EF2-4097-8311-53E8273E4A77}" srcId="{069B1086-E2C1-471A-B3E2-9D7B22A8407E}" destId="{D8B0A245-6B14-4BA5-B658-74EA6E5068D0}" srcOrd="0" destOrd="0" parTransId="{0D3E31E8-398E-4252-A91C-0FE535D8C078}" sibTransId="{0C8AAAAF-9BA0-483F-923C-184E82691B26}"/>
    <dgm:cxn modelId="{0E688EB0-857D-4074-B1FC-DAC396CB043F}" srcId="{C330D54F-53A8-4BDF-8309-EAD0D762B68B}" destId="{12256DD6-CB72-4DEF-8284-FF13D109AE49}" srcOrd="1" destOrd="0" parTransId="{2ED1107E-84FA-4FDD-9BD3-8741823E65E0}" sibTransId="{0904848A-9B1F-4DDE-8730-2D4AD68AE3F4}"/>
    <dgm:cxn modelId="{B4FBAAB1-FA02-414C-902F-23270BCD3F53}" type="presOf" srcId="{D8B0A245-6B14-4BA5-B658-74EA6E5068D0}" destId="{1214F60D-4BA3-41B4-AF73-49E21FBD5BFC}" srcOrd="0" destOrd="0" presId="urn:microsoft.com/office/officeart/2005/8/layout/list1"/>
    <dgm:cxn modelId="{2DE00DB9-BC24-4430-9F75-E8FDBE985E92}" type="presOf" srcId="{310CE51E-9FB9-4B1C-8AC7-31E0F669E4E4}" destId="{1214F60D-4BA3-41B4-AF73-49E21FBD5BFC}" srcOrd="0" destOrd="2" presId="urn:microsoft.com/office/officeart/2005/8/layout/list1"/>
    <dgm:cxn modelId="{F30DC8CA-A49C-4FE8-9348-017FE0AC5F65}" srcId="{C330D54F-53A8-4BDF-8309-EAD0D762B68B}" destId="{27CABF77-BA05-4F5D-B903-6331C4978FB0}" srcOrd="0" destOrd="0" parTransId="{18FA706F-A571-40EF-A437-B3FDF2CDCC4C}" sibTransId="{84BD7C04-D057-4858-8926-05F7E49660EE}"/>
    <dgm:cxn modelId="{EBCF3FFA-B931-4017-9942-700270CB3916}" type="presOf" srcId="{C330D54F-53A8-4BDF-8309-EAD0D762B68B}" destId="{D71BB107-F382-417D-8719-49A07C918145}" srcOrd="0" destOrd="0" presId="urn:microsoft.com/office/officeart/2005/8/layout/list1"/>
    <dgm:cxn modelId="{AE2D3BEC-A178-4881-A9BA-1C9E537B49C1}" type="presParOf" srcId="{6B18A50C-0F64-4180-9F1F-224EDB0B25A9}" destId="{83C6EC82-FC51-4DAA-B615-F2533088AE75}" srcOrd="0" destOrd="0" presId="urn:microsoft.com/office/officeart/2005/8/layout/list1"/>
    <dgm:cxn modelId="{FF7D2FC1-D9D7-4681-ACD6-118F9B5802E6}" type="presParOf" srcId="{83C6EC82-FC51-4DAA-B615-F2533088AE75}" destId="{48C5DE18-F728-4F0F-BF7F-D5967079EEEB}" srcOrd="0" destOrd="0" presId="urn:microsoft.com/office/officeart/2005/8/layout/list1"/>
    <dgm:cxn modelId="{2242EDD6-335A-4B8C-BA48-D073FBC845BE}" type="presParOf" srcId="{83C6EC82-FC51-4DAA-B615-F2533088AE75}" destId="{2696E701-3B70-4A15-A43C-89C89A72D0C8}" srcOrd="1" destOrd="0" presId="urn:microsoft.com/office/officeart/2005/8/layout/list1"/>
    <dgm:cxn modelId="{947F2AFE-8E08-45CB-B268-F1B817A88FA0}" type="presParOf" srcId="{6B18A50C-0F64-4180-9F1F-224EDB0B25A9}" destId="{62BFF899-009D-4D9A-9E53-323AD94DBB35}" srcOrd="1" destOrd="0" presId="urn:microsoft.com/office/officeart/2005/8/layout/list1"/>
    <dgm:cxn modelId="{B0C45383-0B5B-44D1-AF38-992F3C10BC55}" type="presParOf" srcId="{6B18A50C-0F64-4180-9F1F-224EDB0B25A9}" destId="{1214F60D-4BA3-41B4-AF73-49E21FBD5BFC}" srcOrd="2" destOrd="0" presId="urn:microsoft.com/office/officeart/2005/8/layout/list1"/>
    <dgm:cxn modelId="{73CFFEEC-E7A6-4506-ABE0-0B6E07D3385D}" type="presParOf" srcId="{6B18A50C-0F64-4180-9F1F-224EDB0B25A9}" destId="{8BD454A5-07E4-4E7B-A5FD-29DB8F2606D0}" srcOrd="3" destOrd="0" presId="urn:microsoft.com/office/officeart/2005/8/layout/list1"/>
    <dgm:cxn modelId="{1E7F2002-437A-4D1D-B459-749917818C5F}" type="presParOf" srcId="{6B18A50C-0F64-4180-9F1F-224EDB0B25A9}" destId="{E2F0725E-C5FF-4CFC-8310-1FA82885CB58}" srcOrd="4" destOrd="0" presId="urn:microsoft.com/office/officeart/2005/8/layout/list1"/>
    <dgm:cxn modelId="{197D65CA-CB4C-4BC4-96C9-BB1DA5D884B7}" type="presParOf" srcId="{E2F0725E-C5FF-4CFC-8310-1FA82885CB58}" destId="{D71BB107-F382-417D-8719-49A07C918145}" srcOrd="0" destOrd="0" presId="urn:microsoft.com/office/officeart/2005/8/layout/list1"/>
    <dgm:cxn modelId="{AD449C7B-C5D0-4185-AE08-E7454F276E28}" type="presParOf" srcId="{E2F0725E-C5FF-4CFC-8310-1FA82885CB58}" destId="{B8D427F1-0631-47A4-B42C-2CBA8C5DC941}" srcOrd="1" destOrd="0" presId="urn:microsoft.com/office/officeart/2005/8/layout/list1"/>
    <dgm:cxn modelId="{2D64F298-E269-4271-9473-1AECCAD2A30E}" type="presParOf" srcId="{6B18A50C-0F64-4180-9F1F-224EDB0B25A9}" destId="{A3C7ABC3-89E6-42A8-B895-548BDFE58444}" srcOrd="5" destOrd="0" presId="urn:microsoft.com/office/officeart/2005/8/layout/list1"/>
    <dgm:cxn modelId="{62393A49-FB41-420C-A57C-15304C95B66F}" type="presParOf" srcId="{6B18A50C-0F64-4180-9F1F-224EDB0B25A9}" destId="{FF2DE969-12CF-481A-838F-5CA344AB5E8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E0132A-3A92-4E3A-AE28-A9D1758ED2B0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8699B0-FA88-48CC-99BC-8107A623F9F8}">
      <dgm:prSet/>
      <dgm:spPr/>
      <dgm:t>
        <a:bodyPr/>
        <a:lstStyle/>
        <a:p>
          <a:r>
            <a:rPr lang="en-US"/>
            <a:t>These approaches are not mutually exclusive</a:t>
          </a:r>
        </a:p>
      </dgm:t>
    </dgm:pt>
    <dgm:pt modelId="{E2CC032A-E172-4365-9112-963DBA01DF3F}" type="parTrans" cxnId="{41C8E13D-0291-4688-A108-5ED13736378C}">
      <dgm:prSet/>
      <dgm:spPr/>
      <dgm:t>
        <a:bodyPr/>
        <a:lstStyle/>
        <a:p>
          <a:endParaRPr lang="en-US"/>
        </a:p>
      </dgm:t>
    </dgm:pt>
    <dgm:pt modelId="{56154CF7-5CBB-44B2-ACE2-4E5308A3CD83}" type="sibTrans" cxnId="{41C8E13D-0291-4688-A108-5ED13736378C}">
      <dgm:prSet/>
      <dgm:spPr/>
      <dgm:t>
        <a:bodyPr/>
        <a:lstStyle/>
        <a:p>
          <a:endParaRPr lang="en-US"/>
        </a:p>
      </dgm:t>
    </dgm:pt>
    <dgm:pt modelId="{110A8B68-1A76-45F5-BEC2-1F964B346012}">
      <dgm:prSet/>
      <dgm:spPr/>
      <dgm:t>
        <a:bodyPr/>
        <a:lstStyle/>
        <a:p>
          <a:r>
            <a:rPr lang="en-US"/>
            <a:t>Write stories at an appropriate level</a:t>
          </a:r>
        </a:p>
      </dgm:t>
    </dgm:pt>
    <dgm:pt modelId="{88055E59-1D11-408B-A51A-278082578556}" type="parTrans" cxnId="{AE3519AD-8D14-4F89-B84B-71AFF4A2A749}">
      <dgm:prSet/>
      <dgm:spPr/>
      <dgm:t>
        <a:bodyPr/>
        <a:lstStyle/>
        <a:p>
          <a:endParaRPr lang="en-US"/>
        </a:p>
      </dgm:t>
    </dgm:pt>
    <dgm:pt modelId="{09894A8C-FDF8-4F7B-B6F2-948C6F246F9B}" type="sibTrans" cxnId="{AE3519AD-8D14-4F89-B84B-71AFF4A2A749}">
      <dgm:prSet/>
      <dgm:spPr/>
      <dgm:t>
        <a:bodyPr/>
        <a:lstStyle/>
        <a:p>
          <a:endParaRPr lang="en-US"/>
        </a:p>
      </dgm:t>
    </dgm:pt>
    <dgm:pt modelId="{6D76998A-7CE2-4BF4-8E80-A1E80DA70C51}">
      <dgm:prSet/>
      <dgm:spPr/>
      <dgm:t>
        <a:bodyPr/>
        <a:lstStyle/>
        <a:p>
          <a:r>
            <a:rPr lang="en-US" dirty="0"/>
            <a:t>By the time it’s implemented, each story will have conditions of satisfaction associated with it</a:t>
          </a:r>
        </a:p>
      </dgm:t>
    </dgm:pt>
    <dgm:pt modelId="{585B94A4-729A-43AB-B1AB-71ED84A05364}" type="parTrans" cxnId="{02B55F3D-15CD-4A0E-8478-386282E41AD4}">
      <dgm:prSet/>
      <dgm:spPr/>
      <dgm:t>
        <a:bodyPr/>
        <a:lstStyle/>
        <a:p>
          <a:endParaRPr lang="en-US"/>
        </a:p>
      </dgm:t>
    </dgm:pt>
    <dgm:pt modelId="{AC148477-E9C4-4292-AB51-9BABA6FC7FA0}" type="sibTrans" cxnId="{02B55F3D-15CD-4A0E-8478-386282E41AD4}">
      <dgm:prSet/>
      <dgm:spPr/>
      <dgm:t>
        <a:bodyPr/>
        <a:lstStyle/>
        <a:p>
          <a:endParaRPr lang="en-US"/>
        </a:p>
      </dgm:t>
    </dgm:pt>
    <dgm:pt modelId="{60684F8D-DE8E-4606-9767-0DBF1F9B4B1F}" type="pres">
      <dgm:prSet presAssocID="{78E0132A-3A92-4E3A-AE28-A9D1758ED2B0}" presName="outerComposite" presStyleCnt="0">
        <dgm:presLayoutVars>
          <dgm:chMax val="5"/>
          <dgm:dir/>
          <dgm:resizeHandles val="exact"/>
        </dgm:presLayoutVars>
      </dgm:prSet>
      <dgm:spPr/>
    </dgm:pt>
    <dgm:pt modelId="{CE67485C-B4AD-4381-B5F7-7AE5BAA33750}" type="pres">
      <dgm:prSet presAssocID="{78E0132A-3A92-4E3A-AE28-A9D1758ED2B0}" presName="dummyMaxCanvas" presStyleCnt="0">
        <dgm:presLayoutVars/>
      </dgm:prSet>
      <dgm:spPr/>
    </dgm:pt>
    <dgm:pt modelId="{6276271B-D2D7-413A-ADCE-38240D00B1CF}" type="pres">
      <dgm:prSet presAssocID="{78E0132A-3A92-4E3A-AE28-A9D1758ED2B0}" presName="ThreeNodes_1" presStyleLbl="node1" presStyleIdx="0" presStyleCnt="3">
        <dgm:presLayoutVars>
          <dgm:bulletEnabled val="1"/>
        </dgm:presLayoutVars>
      </dgm:prSet>
      <dgm:spPr/>
    </dgm:pt>
    <dgm:pt modelId="{402CD432-DCF6-460B-92A1-63715D4256B1}" type="pres">
      <dgm:prSet presAssocID="{78E0132A-3A92-4E3A-AE28-A9D1758ED2B0}" presName="ThreeNodes_2" presStyleLbl="node1" presStyleIdx="1" presStyleCnt="3">
        <dgm:presLayoutVars>
          <dgm:bulletEnabled val="1"/>
        </dgm:presLayoutVars>
      </dgm:prSet>
      <dgm:spPr/>
    </dgm:pt>
    <dgm:pt modelId="{2964B93E-2126-4BE8-8721-F6EBBF7A1685}" type="pres">
      <dgm:prSet presAssocID="{78E0132A-3A92-4E3A-AE28-A9D1758ED2B0}" presName="ThreeNodes_3" presStyleLbl="node1" presStyleIdx="2" presStyleCnt="3">
        <dgm:presLayoutVars>
          <dgm:bulletEnabled val="1"/>
        </dgm:presLayoutVars>
      </dgm:prSet>
      <dgm:spPr/>
    </dgm:pt>
    <dgm:pt modelId="{B4A14A42-A4FA-4912-9E08-C9320B5E31E6}" type="pres">
      <dgm:prSet presAssocID="{78E0132A-3A92-4E3A-AE28-A9D1758ED2B0}" presName="ThreeConn_1-2" presStyleLbl="fgAccFollowNode1" presStyleIdx="0" presStyleCnt="2">
        <dgm:presLayoutVars>
          <dgm:bulletEnabled val="1"/>
        </dgm:presLayoutVars>
      </dgm:prSet>
      <dgm:spPr/>
    </dgm:pt>
    <dgm:pt modelId="{F7FC4A37-2FB8-4AD8-8C29-C0502268C99A}" type="pres">
      <dgm:prSet presAssocID="{78E0132A-3A92-4E3A-AE28-A9D1758ED2B0}" presName="ThreeConn_2-3" presStyleLbl="fgAccFollowNode1" presStyleIdx="1" presStyleCnt="2">
        <dgm:presLayoutVars>
          <dgm:bulletEnabled val="1"/>
        </dgm:presLayoutVars>
      </dgm:prSet>
      <dgm:spPr/>
    </dgm:pt>
    <dgm:pt modelId="{EE73D539-C384-48DA-9D8E-69F51E4C2DFA}" type="pres">
      <dgm:prSet presAssocID="{78E0132A-3A92-4E3A-AE28-A9D1758ED2B0}" presName="ThreeNodes_1_text" presStyleLbl="node1" presStyleIdx="2" presStyleCnt="3">
        <dgm:presLayoutVars>
          <dgm:bulletEnabled val="1"/>
        </dgm:presLayoutVars>
      </dgm:prSet>
      <dgm:spPr/>
    </dgm:pt>
    <dgm:pt modelId="{82D0D552-B375-49CA-9330-B61201A5CA00}" type="pres">
      <dgm:prSet presAssocID="{78E0132A-3A92-4E3A-AE28-A9D1758ED2B0}" presName="ThreeNodes_2_text" presStyleLbl="node1" presStyleIdx="2" presStyleCnt="3">
        <dgm:presLayoutVars>
          <dgm:bulletEnabled val="1"/>
        </dgm:presLayoutVars>
      </dgm:prSet>
      <dgm:spPr/>
    </dgm:pt>
    <dgm:pt modelId="{9B53F755-8FA8-4BBC-9519-ACDA4D49EA04}" type="pres">
      <dgm:prSet presAssocID="{78E0132A-3A92-4E3A-AE28-A9D1758ED2B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E631114-CCD9-4BCA-9F94-02CD3514ACD2}" type="presOf" srcId="{6D76998A-7CE2-4BF4-8E80-A1E80DA70C51}" destId="{2964B93E-2126-4BE8-8721-F6EBBF7A1685}" srcOrd="0" destOrd="0" presId="urn:microsoft.com/office/officeart/2005/8/layout/vProcess5"/>
    <dgm:cxn modelId="{F88A8A2B-5A6A-48E4-B787-2CDF510F4FE6}" type="presOf" srcId="{09894A8C-FDF8-4F7B-B6F2-948C6F246F9B}" destId="{F7FC4A37-2FB8-4AD8-8C29-C0502268C99A}" srcOrd="0" destOrd="0" presId="urn:microsoft.com/office/officeart/2005/8/layout/vProcess5"/>
    <dgm:cxn modelId="{02B55F3D-15CD-4A0E-8478-386282E41AD4}" srcId="{78E0132A-3A92-4E3A-AE28-A9D1758ED2B0}" destId="{6D76998A-7CE2-4BF4-8E80-A1E80DA70C51}" srcOrd="2" destOrd="0" parTransId="{585B94A4-729A-43AB-B1AB-71ED84A05364}" sibTransId="{AC148477-E9C4-4292-AB51-9BABA6FC7FA0}"/>
    <dgm:cxn modelId="{41C8E13D-0291-4688-A108-5ED13736378C}" srcId="{78E0132A-3A92-4E3A-AE28-A9D1758ED2B0}" destId="{3E8699B0-FA88-48CC-99BC-8107A623F9F8}" srcOrd="0" destOrd="0" parTransId="{E2CC032A-E172-4365-9112-963DBA01DF3F}" sibTransId="{56154CF7-5CBB-44B2-ACE2-4E5308A3CD83}"/>
    <dgm:cxn modelId="{9E9EF65C-5E59-492B-A01B-AFF50E00571A}" type="presOf" srcId="{6D76998A-7CE2-4BF4-8E80-A1E80DA70C51}" destId="{9B53F755-8FA8-4BBC-9519-ACDA4D49EA04}" srcOrd="1" destOrd="0" presId="urn:microsoft.com/office/officeart/2005/8/layout/vProcess5"/>
    <dgm:cxn modelId="{A15DBA72-94EC-4AB2-9259-58A2BB830B17}" type="presOf" srcId="{110A8B68-1A76-45F5-BEC2-1F964B346012}" destId="{402CD432-DCF6-460B-92A1-63715D4256B1}" srcOrd="0" destOrd="0" presId="urn:microsoft.com/office/officeart/2005/8/layout/vProcess5"/>
    <dgm:cxn modelId="{D67A7376-3780-4E95-90AF-62E227CCD8A6}" type="presOf" srcId="{56154CF7-5CBB-44B2-ACE2-4E5308A3CD83}" destId="{B4A14A42-A4FA-4912-9E08-C9320B5E31E6}" srcOrd="0" destOrd="0" presId="urn:microsoft.com/office/officeart/2005/8/layout/vProcess5"/>
    <dgm:cxn modelId="{91DF649E-693F-4AF7-83F3-0C433B6D8D11}" type="presOf" srcId="{3E8699B0-FA88-48CC-99BC-8107A623F9F8}" destId="{EE73D539-C384-48DA-9D8E-69F51E4C2DFA}" srcOrd="1" destOrd="0" presId="urn:microsoft.com/office/officeart/2005/8/layout/vProcess5"/>
    <dgm:cxn modelId="{6319B29F-9FC5-4358-8A4A-9ED42E007EF0}" type="presOf" srcId="{78E0132A-3A92-4E3A-AE28-A9D1758ED2B0}" destId="{60684F8D-DE8E-4606-9767-0DBF1F9B4B1F}" srcOrd="0" destOrd="0" presId="urn:microsoft.com/office/officeart/2005/8/layout/vProcess5"/>
    <dgm:cxn modelId="{AE3519AD-8D14-4F89-B84B-71AFF4A2A749}" srcId="{78E0132A-3A92-4E3A-AE28-A9D1758ED2B0}" destId="{110A8B68-1A76-45F5-BEC2-1F964B346012}" srcOrd="1" destOrd="0" parTransId="{88055E59-1D11-408B-A51A-278082578556}" sibTransId="{09894A8C-FDF8-4F7B-B6F2-948C6F246F9B}"/>
    <dgm:cxn modelId="{39982DB0-3D73-418D-A70F-5A5B7C69CFEF}" type="presOf" srcId="{110A8B68-1A76-45F5-BEC2-1F964B346012}" destId="{82D0D552-B375-49CA-9330-B61201A5CA00}" srcOrd="1" destOrd="0" presId="urn:microsoft.com/office/officeart/2005/8/layout/vProcess5"/>
    <dgm:cxn modelId="{A38B74E6-4E10-4BAA-B74D-E614193309E9}" type="presOf" srcId="{3E8699B0-FA88-48CC-99BC-8107A623F9F8}" destId="{6276271B-D2D7-413A-ADCE-38240D00B1CF}" srcOrd="0" destOrd="0" presId="urn:microsoft.com/office/officeart/2005/8/layout/vProcess5"/>
    <dgm:cxn modelId="{5FE1E93C-87D8-4E5E-B117-13E8BCFD134B}" type="presParOf" srcId="{60684F8D-DE8E-4606-9767-0DBF1F9B4B1F}" destId="{CE67485C-B4AD-4381-B5F7-7AE5BAA33750}" srcOrd="0" destOrd="0" presId="urn:microsoft.com/office/officeart/2005/8/layout/vProcess5"/>
    <dgm:cxn modelId="{3477AF94-5F25-415F-B715-65A23DB98E36}" type="presParOf" srcId="{60684F8D-DE8E-4606-9767-0DBF1F9B4B1F}" destId="{6276271B-D2D7-413A-ADCE-38240D00B1CF}" srcOrd="1" destOrd="0" presId="urn:microsoft.com/office/officeart/2005/8/layout/vProcess5"/>
    <dgm:cxn modelId="{1551D04C-1FC2-41BF-8A2C-DEC7FD7CCAB5}" type="presParOf" srcId="{60684F8D-DE8E-4606-9767-0DBF1F9B4B1F}" destId="{402CD432-DCF6-460B-92A1-63715D4256B1}" srcOrd="2" destOrd="0" presId="urn:microsoft.com/office/officeart/2005/8/layout/vProcess5"/>
    <dgm:cxn modelId="{97961E11-8119-48F0-90C0-BAB48714101E}" type="presParOf" srcId="{60684F8D-DE8E-4606-9767-0DBF1F9B4B1F}" destId="{2964B93E-2126-4BE8-8721-F6EBBF7A1685}" srcOrd="3" destOrd="0" presId="urn:microsoft.com/office/officeart/2005/8/layout/vProcess5"/>
    <dgm:cxn modelId="{E8A1D3B4-4B28-4B09-A269-C4FE5502E1D3}" type="presParOf" srcId="{60684F8D-DE8E-4606-9767-0DBF1F9B4B1F}" destId="{B4A14A42-A4FA-4912-9E08-C9320B5E31E6}" srcOrd="4" destOrd="0" presId="urn:microsoft.com/office/officeart/2005/8/layout/vProcess5"/>
    <dgm:cxn modelId="{DFB672AB-DD2F-4E3D-AE8A-7B21AD168B94}" type="presParOf" srcId="{60684F8D-DE8E-4606-9767-0DBF1F9B4B1F}" destId="{F7FC4A37-2FB8-4AD8-8C29-C0502268C99A}" srcOrd="5" destOrd="0" presId="urn:microsoft.com/office/officeart/2005/8/layout/vProcess5"/>
    <dgm:cxn modelId="{904B93D8-ECF9-4C8C-A91E-7836A858B860}" type="presParOf" srcId="{60684F8D-DE8E-4606-9767-0DBF1F9B4B1F}" destId="{EE73D539-C384-48DA-9D8E-69F51E4C2DFA}" srcOrd="6" destOrd="0" presId="urn:microsoft.com/office/officeart/2005/8/layout/vProcess5"/>
    <dgm:cxn modelId="{6BCB3ED6-BEDC-4D6A-80C9-791E3CD1FEB0}" type="presParOf" srcId="{60684F8D-DE8E-4606-9767-0DBF1F9B4B1F}" destId="{82D0D552-B375-49CA-9330-B61201A5CA00}" srcOrd="7" destOrd="0" presId="urn:microsoft.com/office/officeart/2005/8/layout/vProcess5"/>
    <dgm:cxn modelId="{3FBEE992-87B8-443F-AB90-3DB8872ED282}" type="presParOf" srcId="{60684F8D-DE8E-4606-9767-0DBF1F9B4B1F}" destId="{9B53F755-8FA8-4BBC-9519-ACDA4D49EA0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18EE2-CC5F-4B34-8B61-CC874FC6EEBB}" type="doc">
      <dgm:prSet loTypeId="urn:microsoft.com/office/officeart/2005/8/layout/h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A464E7F-6AB4-4160-B94D-02923255BEE7}">
      <dgm:prSet/>
      <dgm:spPr/>
      <dgm:t>
        <a:bodyPr/>
        <a:lstStyle/>
        <a:p>
          <a:r>
            <a:rPr lang="en-US"/>
            <a:t>Shift focus from writing to talking</a:t>
          </a:r>
        </a:p>
      </dgm:t>
    </dgm:pt>
    <dgm:pt modelId="{47808407-8AA7-416A-B1B7-93ADEB27B434}" type="parTrans" cxnId="{430A8D7B-7358-472A-9A3D-A0550D5E86B4}">
      <dgm:prSet/>
      <dgm:spPr/>
      <dgm:t>
        <a:bodyPr/>
        <a:lstStyle/>
        <a:p>
          <a:endParaRPr lang="en-US"/>
        </a:p>
      </dgm:t>
    </dgm:pt>
    <dgm:pt modelId="{BCA3C98F-CBD3-441D-B416-935486EA0072}" type="sibTrans" cxnId="{430A8D7B-7358-472A-9A3D-A0550D5E86B4}">
      <dgm:prSet/>
      <dgm:spPr/>
      <dgm:t>
        <a:bodyPr/>
        <a:lstStyle/>
        <a:p>
          <a:endParaRPr lang="en-US"/>
        </a:p>
      </dgm:t>
    </dgm:pt>
    <dgm:pt modelId="{DA91DB22-BC97-476A-933B-F92944567CAD}">
      <dgm:prSet/>
      <dgm:spPr/>
      <dgm:t>
        <a:bodyPr/>
        <a:lstStyle/>
        <a:p>
          <a:r>
            <a:rPr lang="en-US"/>
            <a:t>If requirements are written down, at best you’ll get what was written</a:t>
          </a:r>
        </a:p>
      </dgm:t>
    </dgm:pt>
    <dgm:pt modelId="{37198C3E-10E2-47C2-820C-5FDD748E0DA0}" type="parTrans" cxnId="{6C7EABD0-F907-4E95-A7C8-332396CB7942}">
      <dgm:prSet/>
      <dgm:spPr/>
      <dgm:t>
        <a:bodyPr/>
        <a:lstStyle/>
        <a:p>
          <a:endParaRPr lang="en-US"/>
        </a:p>
      </dgm:t>
    </dgm:pt>
    <dgm:pt modelId="{11045574-8E07-41FD-9B55-C7C92A8EF44A}" type="sibTrans" cxnId="{6C7EABD0-F907-4E95-A7C8-332396CB7942}">
      <dgm:prSet/>
      <dgm:spPr/>
      <dgm:t>
        <a:bodyPr/>
        <a:lstStyle/>
        <a:p>
          <a:endParaRPr lang="en-US"/>
        </a:p>
      </dgm:t>
    </dgm:pt>
    <dgm:pt modelId="{30E87B86-9A72-49CD-9D19-D1F3B5D636EC}">
      <dgm:prSet/>
      <dgm:spPr/>
      <dgm:t>
        <a:bodyPr/>
        <a:lstStyle/>
        <a:p>
          <a:r>
            <a:rPr lang="en-US"/>
            <a:t>“You built what I asked for, but it’s not what I need”</a:t>
          </a:r>
        </a:p>
      </dgm:t>
    </dgm:pt>
    <dgm:pt modelId="{3A8F7638-7129-41E3-B073-B46F46C90E20}" type="parTrans" cxnId="{1C223CBF-2071-4F93-A93B-0B0A0D58F2FB}">
      <dgm:prSet/>
      <dgm:spPr/>
      <dgm:t>
        <a:bodyPr/>
        <a:lstStyle/>
        <a:p>
          <a:endParaRPr lang="en-US"/>
        </a:p>
      </dgm:t>
    </dgm:pt>
    <dgm:pt modelId="{9E6A4833-3065-4142-825C-88DE97768E21}" type="sibTrans" cxnId="{1C223CBF-2071-4F93-A93B-0B0A0D58F2FB}">
      <dgm:prSet/>
      <dgm:spPr/>
      <dgm:t>
        <a:bodyPr/>
        <a:lstStyle/>
        <a:p>
          <a:endParaRPr lang="en-US"/>
        </a:p>
      </dgm:t>
    </dgm:pt>
    <dgm:pt modelId="{17C1542B-0B65-4D2D-9423-D0297D88944E}">
      <dgm:prSet/>
      <dgm:spPr/>
      <dgm:t>
        <a:bodyPr/>
        <a:lstStyle/>
        <a:p>
          <a:r>
            <a:rPr lang="en-US"/>
            <a:t>Words are imprecise</a:t>
          </a:r>
        </a:p>
      </dgm:t>
    </dgm:pt>
    <dgm:pt modelId="{432B0ACB-983D-43B0-971C-9E8A73F1428D}" type="parTrans" cxnId="{FC4ED58A-2736-4E1C-B27C-B0B4FDB92DE5}">
      <dgm:prSet/>
      <dgm:spPr/>
      <dgm:t>
        <a:bodyPr/>
        <a:lstStyle/>
        <a:p>
          <a:endParaRPr lang="en-US"/>
        </a:p>
      </dgm:t>
    </dgm:pt>
    <dgm:pt modelId="{0B776B29-37F7-4037-B719-4EE4A5BEFFC0}" type="sibTrans" cxnId="{FC4ED58A-2736-4E1C-B27C-B0B4FDB92DE5}">
      <dgm:prSet/>
      <dgm:spPr/>
      <dgm:t>
        <a:bodyPr/>
        <a:lstStyle/>
        <a:p>
          <a:endParaRPr lang="en-US"/>
        </a:p>
      </dgm:t>
    </dgm:pt>
    <dgm:pt modelId="{27C67BF4-B6A3-4FE4-9EB7-87CF19B8E8E4}">
      <dgm:prSet/>
      <dgm:spPr/>
      <dgm:t>
        <a:bodyPr/>
        <a:lstStyle/>
        <a:p>
          <a:r>
            <a:rPr lang="en-US"/>
            <a:t>“Entree comes with soup or salad and bread”</a:t>
          </a:r>
        </a:p>
      </dgm:t>
    </dgm:pt>
    <dgm:pt modelId="{B8E06091-AE16-427E-9ECC-EE8D0B2FF1C4}" type="parTrans" cxnId="{881DEAB4-E31C-4D72-9817-973DEE92F1B9}">
      <dgm:prSet/>
      <dgm:spPr/>
      <dgm:t>
        <a:bodyPr/>
        <a:lstStyle/>
        <a:p>
          <a:endParaRPr lang="en-US"/>
        </a:p>
      </dgm:t>
    </dgm:pt>
    <dgm:pt modelId="{C4AB343A-59A4-455E-BFC3-02635CD01A7C}" type="sibTrans" cxnId="{881DEAB4-E31C-4D72-9817-973DEE92F1B9}">
      <dgm:prSet/>
      <dgm:spPr/>
      <dgm:t>
        <a:bodyPr/>
        <a:lstStyle/>
        <a:p>
          <a:endParaRPr lang="en-US"/>
        </a:p>
      </dgm:t>
    </dgm:pt>
    <dgm:pt modelId="{C1BDD3AB-49E5-4232-9450-3DCE428391B9}">
      <dgm:prSet/>
      <dgm:spPr/>
      <dgm:t>
        <a:bodyPr/>
        <a:lstStyle/>
        <a:p>
          <a:r>
            <a:rPr lang="en-US"/>
            <a:t>(Soup or Salad) and Bread</a:t>
          </a:r>
        </a:p>
      </dgm:t>
    </dgm:pt>
    <dgm:pt modelId="{B14A7279-DFA9-4238-9461-A389808E9A55}" type="parTrans" cxnId="{7FDD57FC-187D-4804-A5C8-0B4C3FE919AF}">
      <dgm:prSet/>
      <dgm:spPr/>
      <dgm:t>
        <a:bodyPr/>
        <a:lstStyle/>
        <a:p>
          <a:endParaRPr lang="en-US"/>
        </a:p>
      </dgm:t>
    </dgm:pt>
    <dgm:pt modelId="{7BF15D11-1D37-4747-BE94-08BEE3AD4110}" type="sibTrans" cxnId="{7FDD57FC-187D-4804-A5C8-0B4C3FE919AF}">
      <dgm:prSet/>
      <dgm:spPr/>
      <dgm:t>
        <a:bodyPr/>
        <a:lstStyle/>
        <a:p>
          <a:endParaRPr lang="en-US"/>
        </a:p>
      </dgm:t>
    </dgm:pt>
    <dgm:pt modelId="{46741FBD-A2A5-4377-87F8-304C6C9D1CA9}">
      <dgm:prSet/>
      <dgm:spPr/>
      <dgm:t>
        <a:bodyPr/>
        <a:lstStyle/>
        <a:p>
          <a:r>
            <a:rPr lang="en-US"/>
            <a:t>(Soup) or (Salad and Bread)</a:t>
          </a:r>
        </a:p>
      </dgm:t>
    </dgm:pt>
    <dgm:pt modelId="{C76A9999-95DD-4A5F-BA5D-AA7DB9BCF7A3}" type="parTrans" cxnId="{26250A55-2326-412A-93DC-67B68C8C8FC0}">
      <dgm:prSet/>
      <dgm:spPr/>
      <dgm:t>
        <a:bodyPr/>
        <a:lstStyle/>
        <a:p>
          <a:endParaRPr lang="en-US"/>
        </a:p>
      </dgm:t>
    </dgm:pt>
    <dgm:pt modelId="{FAF2DC82-420D-49E7-96E1-908356DE6C34}" type="sibTrans" cxnId="{26250A55-2326-412A-93DC-67B68C8C8FC0}">
      <dgm:prSet/>
      <dgm:spPr/>
      <dgm:t>
        <a:bodyPr/>
        <a:lstStyle/>
        <a:p>
          <a:endParaRPr lang="en-US"/>
        </a:p>
      </dgm:t>
    </dgm:pt>
    <dgm:pt modelId="{4AA554A9-AA65-4AA8-976B-9F354E3E0B2B}" type="pres">
      <dgm:prSet presAssocID="{AF918EE2-CC5F-4B34-8B61-CC874FC6EEBB}" presName="Name0" presStyleCnt="0">
        <dgm:presLayoutVars>
          <dgm:dir/>
          <dgm:animLvl val="lvl"/>
          <dgm:resizeHandles val="exact"/>
        </dgm:presLayoutVars>
      </dgm:prSet>
      <dgm:spPr/>
    </dgm:pt>
    <dgm:pt modelId="{CE857872-45A7-4349-811D-3780661296A5}" type="pres">
      <dgm:prSet presAssocID="{7A464E7F-6AB4-4160-B94D-02923255BEE7}" presName="composite" presStyleCnt="0"/>
      <dgm:spPr/>
    </dgm:pt>
    <dgm:pt modelId="{EBB82A30-C8F7-4EE7-8AB7-64A4094D866B}" type="pres">
      <dgm:prSet presAssocID="{7A464E7F-6AB4-4160-B94D-02923255BEE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0637E2B-441D-4A17-A55E-2400BC81CB30}" type="pres">
      <dgm:prSet presAssocID="{7A464E7F-6AB4-4160-B94D-02923255BEE7}" presName="desTx" presStyleLbl="alignAccFollowNode1" presStyleIdx="0" presStyleCnt="2">
        <dgm:presLayoutVars>
          <dgm:bulletEnabled val="1"/>
        </dgm:presLayoutVars>
      </dgm:prSet>
      <dgm:spPr/>
    </dgm:pt>
    <dgm:pt modelId="{70097FE5-5424-4FFB-8EC5-A2AE083773D0}" type="pres">
      <dgm:prSet presAssocID="{BCA3C98F-CBD3-441D-B416-935486EA0072}" presName="space" presStyleCnt="0"/>
      <dgm:spPr/>
    </dgm:pt>
    <dgm:pt modelId="{E954774F-56A6-4398-AACF-A0FDEB92C53D}" type="pres">
      <dgm:prSet presAssocID="{17C1542B-0B65-4D2D-9423-D0297D88944E}" presName="composite" presStyleCnt="0"/>
      <dgm:spPr/>
    </dgm:pt>
    <dgm:pt modelId="{BB742548-D0A9-42F7-B887-7C0C39A7D727}" type="pres">
      <dgm:prSet presAssocID="{17C1542B-0B65-4D2D-9423-D0297D88944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9C29EA2-DED2-4E83-88C6-F7C6790F2FFF}" type="pres">
      <dgm:prSet presAssocID="{17C1542B-0B65-4D2D-9423-D0297D88944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22F2915-899F-4638-9AC9-5483B3A92CCF}" type="presOf" srcId="{C1BDD3AB-49E5-4232-9450-3DCE428391B9}" destId="{D9C29EA2-DED2-4E83-88C6-F7C6790F2FFF}" srcOrd="0" destOrd="1" presId="urn:microsoft.com/office/officeart/2005/8/layout/hList1"/>
    <dgm:cxn modelId="{25A13218-7924-4977-B561-A3E7ECB2FC26}" type="presOf" srcId="{30E87B86-9A72-49CD-9D19-D1F3B5D636EC}" destId="{B0637E2B-441D-4A17-A55E-2400BC81CB30}" srcOrd="0" destOrd="1" presId="urn:microsoft.com/office/officeart/2005/8/layout/hList1"/>
    <dgm:cxn modelId="{2202021C-4458-45DF-A7E8-A699BF32FD6B}" type="presOf" srcId="{DA91DB22-BC97-476A-933B-F92944567CAD}" destId="{B0637E2B-441D-4A17-A55E-2400BC81CB30}" srcOrd="0" destOrd="0" presId="urn:microsoft.com/office/officeart/2005/8/layout/hList1"/>
    <dgm:cxn modelId="{27086B61-3BDD-46EE-9FC5-8C17639ACA45}" type="presOf" srcId="{27C67BF4-B6A3-4FE4-9EB7-87CF19B8E8E4}" destId="{D9C29EA2-DED2-4E83-88C6-F7C6790F2FFF}" srcOrd="0" destOrd="0" presId="urn:microsoft.com/office/officeart/2005/8/layout/hList1"/>
    <dgm:cxn modelId="{26250A55-2326-412A-93DC-67B68C8C8FC0}" srcId="{27C67BF4-B6A3-4FE4-9EB7-87CF19B8E8E4}" destId="{46741FBD-A2A5-4377-87F8-304C6C9D1CA9}" srcOrd="1" destOrd="0" parTransId="{C76A9999-95DD-4A5F-BA5D-AA7DB9BCF7A3}" sibTransId="{FAF2DC82-420D-49E7-96E1-908356DE6C34}"/>
    <dgm:cxn modelId="{04C38755-5A3A-435F-BD48-BB0A1B9616EC}" type="presOf" srcId="{17C1542B-0B65-4D2D-9423-D0297D88944E}" destId="{BB742548-D0A9-42F7-B887-7C0C39A7D727}" srcOrd="0" destOrd="0" presId="urn:microsoft.com/office/officeart/2005/8/layout/hList1"/>
    <dgm:cxn modelId="{8980BA57-EA61-4BF4-9D26-4D4F96D5B99A}" type="presOf" srcId="{46741FBD-A2A5-4377-87F8-304C6C9D1CA9}" destId="{D9C29EA2-DED2-4E83-88C6-F7C6790F2FFF}" srcOrd="0" destOrd="2" presId="urn:microsoft.com/office/officeart/2005/8/layout/hList1"/>
    <dgm:cxn modelId="{430A8D7B-7358-472A-9A3D-A0550D5E86B4}" srcId="{AF918EE2-CC5F-4B34-8B61-CC874FC6EEBB}" destId="{7A464E7F-6AB4-4160-B94D-02923255BEE7}" srcOrd="0" destOrd="0" parTransId="{47808407-8AA7-416A-B1B7-93ADEB27B434}" sibTransId="{BCA3C98F-CBD3-441D-B416-935486EA0072}"/>
    <dgm:cxn modelId="{FC4ED58A-2736-4E1C-B27C-B0B4FDB92DE5}" srcId="{AF918EE2-CC5F-4B34-8B61-CC874FC6EEBB}" destId="{17C1542B-0B65-4D2D-9423-D0297D88944E}" srcOrd="1" destOrd="0" parTransId="{432B0ACB-983D-43B0-971C-9E8A73F1428D}" sibTransId="{0B776B29-37F7-4037-B719-4EE4A5BEFFC0}"/>
    <dgm:cxn modelId="{DF3E4FAE-EA91-4EF5-8947-4576A5133CA5}" type="presOf" srcId="{AF918EE2-CC5F-4B34-8B61-CC874FC6EEBB}" destId="{4AA554A9-AA65-4AA8-976B-9F354E3E0B2B}" srcOrd="0" destOrd="0" presId="urn:microsoft.com/office/officeart/2005/8/layout/hList1"/>
    <dgm:cxn modelId="{881DEAB4-E31C-4D72-9817-973DEE92F1B9}" srcId="{17C1542B-0B65-4D2D-9423-D0297D88944E}" destId="{27C67BF4-B6A3-4FE4-9EB7-87CF19B8E8E4}" srcOrd="0" destOrd="0" parTransId="{B8E06091-AE16-427E-9ECC-EE8D0B2FF1C4}" sibTransId="{C4AB343A-59A4-455E-BFC3-02635CD01A7C}"/>
    <dgm:cxn modelId="{922281B9-0C84-4E69-BC9D-13074DB6D76C}" type="presOf" srcId="{7A464E7F-6AB4-4160-B94D-02923255BEE7}" destId="{EBB82A30-C8F7-4EE7-8AB7-64A4094D866B}" srcOrd="0" destOrd="0" presId="urn:microsoft.com/office/officeart/2005/8/layout/hList1"/>
    <dgm:cxn modelId="{1C223CBF-2071-4F93-A93B-0B0A0D58F2FB}" srcId="{7A464E7F-6AB4-4160-B94D-02923255BEE7}" destId="{30E87B86-9A72-49CD-9D19-D1F3B5D636EC}" srcOrd="1" destOrd="0" parTransId="{3A8F7638-7129-41E3-B073-B46F46C90E20}" sibTransId="{9E6A4833-3065-4142-825C-88DE97768E21}"/>
    <dgm:cxn modelId="{6C7EABD0-F907-4E95-A7C8-332396CB7942}" srcId="{7A464E7F-6AB4-4160-B94D-02923255BEE7}" destId="{DA91DB22-BC97-476A-933B-F92944567CAD}" srcOrd="0" destOrd="0" parTransId="{37198C3E-10E2-47C2-820C-5FDD748E0DA0}" sibTransId="{11045574-8E07-41FD-9B55-C7C92A8EF44A}"/>
    <dgm:cxn modelId="{7FDD57FC-187D-4804-A5C8-0B4C3FE919AF}" srcId="{27C67BF4-B6A3-4FE4-9EB7-87CF19B8E8E4}" destId="{C1BDD3AB-49E5-4232-9450-3DCE428391B9}" srcOrd="0" destOrd="0" parTransId="{B14A7279-DFA9-4238-9461-A389808E9A55}" sibTransId="{7BF15D11-1D37-4747-BE94-08BEE3AD4110}"/>
    <dgm:cxn modelId="{578B8F89-5FF1-4885-BBE7-530B77348D20}" type="presParOf" srcId="{4AA554A9-AA65-4AA8-976B-9F354E3E0B2B}" destId="{CE857872-45A7-4349-811D-3780661296A5}" srcOrd="0" destOrd="0" presId="urn:microsoft.com/office/officeart/2005/8/layout/hList1"/>
    <dgm:cxn modelId="{35738BA6-1DE6-4307-BB5C-B2F7CE789555}" type="presParOf" srcId="{CE857872-45A7-4349-811D-3780661296A5}" destId="{EBB82A30-C8F7-4EE7-8AB7-64A4094D866B}" srcOrd="0" destOrd="0" presId="urn:microsoft.com/office/officeart/2005/8/layout/hList1"/>
    <dgm:cxn modelId="{AB9F357E-613D-4EF8-A72C-2D2CB65EC070}" type="presParOf" srcId="{CE857872-45A7-4349-811D-3780661296A5}" destId="{B0637E2B-441D-4A17-A55E-2400BC81CB30}" srcOrd="1" destOrd="0" presId="urn:microsoft.com/office/officeart/2005/8/layout/hList1"/>
    <dgm:cxn modelId="{3BD7C0FF-72D4-4A71-95B2-BF555FFD677E}" type="presParOf" srcId="{4AA554A9-AA65-4AA8-976B-9F354E3E0B2B}" destId="{70097FE5-5424-4FFB-8EC5-A2AE083773D0}" srcOrd="1" destOrd="0" presId="urn:microsoft.com/office/officeart/2005/8/layout/hList1"/>
    <dgm:cxn modelId="{4E6D2616-BEAE-4764-AABD-163E16BDC8B9}" type="presParOf" srcId="{4AA554A9-AA65-4AA8-976B-9F354E3E0B2B}" destId="{E954774F-56A6-4398-AACF-A0FDEB92C53D}" srcOrd="2" destOrd="0" presId="urn:microsoft.com/office/officeart/2005/8/layout/hList1"/>
    <dgm:cxn modelId="{FEBA0090-3300-4185-9CC2-ABC3A3878043}" type="presParOf" srcId="{E954774F-56A6-4398-AACF-A0FDEB92C53D}" destId="{BB742548-D0A9-42F7-B887-7C0C39A7D727}" srcOrd="0" destOrd="0" presId="urn:microsoft.com/office/officeart/2005/8/layout/hList1"/>
    <dgm:cxn modelId="{2BA204F3-1832-4F31-892B-FB919D7CC20F}" type="presParOf" srcId="{E954774F-56A6-4398-AACF-A0FDEB92C53D}" destId="{D9C29EA2-DED2-4E83-88C6-F7C6790F2F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0DBF23-480A-428A-8AE5-BAA80A97EA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130A60-DDBC-40D4-A0A2-DEA6FA07DDF3}">
      <dgm:prSet/>
      <dgm:spPr/>
      <dgm:t>
        <a:bodyPr/>
        <a:lstStyle/>
        <a:p>
          <a:r>
            <a:rPr lang="en-US"/>
            <a:t>Stories are understandable</a:t>
          </a:r>
        </a:p>
      </dgm:t>
    </dgm:pt>
    <dgm:pt modelId="{67443AE6-A82B-4F5C-BA74-7E36DAC1E874}" type="parTrans" cxnId="{98FC976B-7E2F-4906-896B-B8B2AC54CB98}">
      <dgm:prSet/>
      <dgm:spPr/>
      <dgm:t>
        <a:bodyPr/>
        <a:lstStyle/>
        <a:p>
          <a:endParaRPr lang="en-US"/>
        </a:p>
      </dgm:t>
    </dgm:pt>
    <dgm:pt modelId="{C7DADDB0-C8DB-436F-AA9D-B99588895AA0}" type="sibTrans" cxnId="{98FC976B-7E2F-4906-896B-B8B2AC54CB98}">
      <dgm:prSet/>
      <dgm:spPr/>
      <dgm:t>
        <a:bodyPr/>
        <a:lstStyle/>
        <a:p>
          <a:endParaRPr lang="en-US"/>
        </a:p>
      </dgm:t>
    </dgm:pt>
    <dgm:pt modelId="{54B5895C-B7C9-4372-9D80-3D418427751D}">
      <dgm:prSet/>
      <dgm:spPr/>
      <dgm:t>
        <a:bodyPr/>
        <a:lstStyle/>
        <a:p>
          <a:r>
            <a:rPr lang="en-US"/>
            <a:t>Developers and customers understand them</a:t>
          </a:r>
        </a:p>
      </dgm:t>
    </dgm:pt>
    <dgm:pt modelId="{CC88CBBF-DCCB-49D1-897C-C8241C75754C}" type="parTrans" cxnId="{9871BC5F-F418-4E02-9DAD-84AB8AFB1724}">
      <dgm:prSet/>
      <dgm:spPr/>
      <dgm:t>
        <a:bodyPr/>
        <a:lstStyle/>
        <a:p>
          <a:endParaRPr lang="en-US"/>
        </a:p>
      </dgm:t>
    </dgm:pt>
    <dgm:pt modelId="{7F4626E4-BC4A-40D1-B14C-8A1088E75F04}" type="sibTrans" cxnId="{9871BC5F-F418-4E02-9DAD-84AB8AFB1724}">
      <dgm:prSet/>
      <dgm:spPr/>
      <dgm:t>
        <a:bodyPr/>
        <a:lstStyle/>
        <a:p>
          <a:endParaRPr lang="en-US"/>
        </a:p>
      </dgm:t>
    </dgm:pt>
    <dgm:pt modelId="{2FA459EC-6E9B-467B-B478-D405428D3D63}">
      <dgm:prSet/>
      <dgm:spPr/>
      <dgm:t>
        <a:bodyPr/>
        <a:lstStyle/>
        <a:p>
          <a:r>
            <a:rPr lang="en-US"/>
            <a:t>People are better able to remember events if they are organized into stories</a:t>
          </a:r>
        </a:p>
      </dgm:t>
    </dgm:pt>
    <dgm:pt modelId="{17D2F9A8-0C5C-41F5-BA57-0A6BFC7C3F6E}" type="parTrans" cxnId="{75AFC530-3F2F-451F-84DF-88E1B4B2C40B}">
      <dgm:prSet/>
      <dgm:spPr/>
      <dgm:t>
        <a:bodyPr/>
        <a:lstStyle/>
        <a:p>
          <a:endParaRPr lang="en-US"/>
        </a:p>
      </dgm:t>
    </dgm:pt>
    <dgm:pt modelId="{1E0BCEEE-5D62-47C8-A766-F7AD63D81A41}" type="sibTrans" cxnId="{75AFC530-3F2F-451F-84DF-88E1B4B2C40B}">
      <dgm:prSet/>
      <dgm:spPr/>
      <dgm:t>
        <a:bodyPr/>
        <a:lstStyle/>
        <a:p>
          <a:endParaRPr lang="en-US"/>
        </a:p>
      </dgm:t>
    </dgm:pt>
    <dgm:pt modelId="{A8DDDCCD-94A0-4CBB-9449-E355900AC99E}">
      <dgm:prSet/>
      <dgm:spPr/>
      <dgm:t>
        <a:bodyPr/>
        <a:lstStyle/>
        <a:p>
          <a:r>
            <a:rPr lang="en-US"/>
            <a:t>Support and encourage iterative development</a:t>
          </a:r>
        </a:p>
      </dgm:t>
    </dgm:pt>
    <dgm:pt modelId="{7B03CF24-E739-42CD-B72C-A824D41A2572}" type="parTrans" cxnId="{BE20101C-81C3-4BE0-BA78-4F76307C2A9B}">
      <dgm:prSet/>
      <dgm:spPr/>
      <dgm:t>
        <a:bodyPr/>
        <a:lstStyle/>
        <a:p>
          <a:endParaRPr lang="en-US"/>
        </a:p>
      </dgm:t>
    </dgm:pt>
    <dgm:pt modelId="{18AC1419-3F79-4CCA-BC99-AA8CB52CD877}" type="sibTrans" cxnId="{BE20101C-81C3-4BE0-BA78-4F76307C2A9B}">
      <dgm:prSet/>
      <dgm:spPr/>
      <dgm:t>
        <a:bodyPr/>
        <a:lstStyle/>
        <a:p>
          <a:endParaRPr lang="en-US"/>
        </a:p>
      </dgm:t>
    </dgm:pt>
    <dgm:pt modelId="{10133E70-82D6-4A07-AD46-1F53149FC06F}">
      <dgm:prSet/>
      <dgm:spPr/>
      <dgm:t>
        <a:bodyPr/>
        <a:lstStyle/>
        <a:p>
          <a:r>
            <a:rPr lang="en-US"/>
            <a:t>Can easily start with epics and disaggregate closer to development time</a:t>
          </a:r>
        </a:p>
      </dgm:t>
    </dgm:pt>
    <dgm:pt modelId="{30E94CC2-DC0A-43DC-AE7F-35EEEFD45D8C}" type="parTrans" cxnId="{61B6E54A-F2E7-4C7D-80F0-9463B81CA208}">
      <dgm:prSet/>
      <dgm:spPr/>
      <dgm:t>
        <a:bodyPr/>
        <a:lstStyle/>
        <a:p>
          <a:endParaRPr lang="en-US"/>
        </a:p>
      </dgm:t>
    </dgm:pt>
    <dgm:pt modelId="{7DC827C7-330F-4E44-B2FA-1B87349820B5}" type="sibTrans" cxnId="{61B6E54A-F2E7-4C7D-80F0-9463B81CA208}">
      <dgm:prSet/>
      <dgm:spPr/>
      <dgm:t>
        <a:bodyPr/>
        <a:lstStyle/>
        <a:p>
          <a:endParaRPr lang="en-US"/>
        </a:p>
      </dgm:t>
    </dgm:pt>
    <dgm:pt modelId="{555A2F38-233E-474F-9A7E-ABC7C96C3F48}" type="pres">
      <dgm:prSet presAssocID="{C00DBF23-480A-428A-8AE5-BAA80A97EA99}" presName="root" presStyleCnt="0">
        <dgm:presLayoutVars>
          <dgm:dir/>
          <dgm:resizeHandles val="exact"/>
        </dgm:presLayoutVars>
      </dgm:prSet>
      <dgm:spPr/>
    </dgm:pt>
    <dgm:pt modelId="{C309AE5D-36A0-4176-A2AB-CEBE8F7160C9}" type="pres">
      <dgm:prSet presAssocID="{E6130A60-DDBC-40D4-A0A2-DEA6FA07DDF3}" presName="compNode" presStyleCnt="0"/>
      <dgm:spPr/>
    </dgm:pt>
    <dgm:pt modelId="{45E46922-C823-407F-89D7-CD73DB1E6DC9}" type="pres">
      <dgm:prSet presAssocID="{E6130A60-DDBC-40D4-A0A2-DEA6FA07DDF3}" presName="bgRect" presStyleLbl="bgShp" presStyleIdx="0" presStyleCnt="2"/>
      <dgm:spPr/>
    </dgm:pt>
    <dgm:pt modelId="{F5FBCCA2-8073-4308-8C5E-80AC9B7F7705}" type="pres">
      <dgm:prSet presAssocID="{E6130A60-DDBC-40D4-A0A2-DEA6FA07DD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FEAE67-0B1D-4633-8BB0-CE779602BD6B}" type="pres">
      <dgm:prSet presAssocID="{E6130A60-DDBC-40D4-A0A2-DEA6FA07DDF3}" presName="spaceRect" presStyleCnt="0"/>
      <dgm:spPr/>
    </dgm:pt>
    <dgm:pt modelId="{5D6D2546-1B9B-4FB4-9B90-4218A0D4479A}" type="pres">
      <dgm:prSet presAssocID="{E6130A60-DDBC-40D4-A0A2-DEA6FA07DDF3}" presName="parTx" presStyleLbl="revTx" presStyleIdx="0" presStyleCnt="4">
        <dgm:presLayoutVars>
          <dgm:chMax val="0"/>
          <dgm:chPref val="0"/>
        </dgm:presLayoutVars>
      </dgm:prSet>
      <dgm:spPr/>
    </dgm:pt>
    <dgm:pt modelId="{D23482D5-4626-4BA8-B3BC-5178C6B4CDF9}" type="pres">
      <dgm:prSet presAssocID="{E6130A60-DDBC-40D4-A0A2-DEA6FA07DDF3}" presName="desTx" presStyleLbl="revTx" presStyleIdx="1" presStyleCnt="4">
        <dgm:presLayoutVars/>
      </dgm:prSet>
      <dgm:spPr/>
    </dgm:pt>
    <dgm:pt modelId="{9D3BF015-DA42-49D9-B547-B0E07DD91725}" type="pres">
      <dgm:prSet presAssocID="{C7DADDB0-C8DB-436F-AA9D-B99588895AA0}" presName="sibTrans" presStyleCnt="0"/>
      <dgm:spPr/>
    </dgm:pt>
    <dgm:pt modelId="{36255E54-48FB-4D01-87D6-510ED3E8F95D}" type="pres">
      <dgm:prSet presAssocID="{A8DDDCCD-94A0-4CBB-9449-E355900AC99E}" presName="compNode" presStyleCnt="0"/>
      <dgm:spPr/>
    </dgm:pt>
    <dgm:pt modelId="{EFCAF080-1C9C-4406-814C-E634B217C98A}" type="pres">
      <dgm:prSet presAssocID="{A8DDDCCD-94A0-4CBB-9449-E355900AC99E}" presName="bgRect" presStyleLbl="bgShp" presStyleIdx="1" presStyleCnt="2"/>
      <dgm:spPr/>
    </dgm:pt>
    <dgm:pt modelId="{E09757EC-A55E-477F-BCA0-BAFDAEFCB675}" type="pres">
      <dgm:prSet presAssocID="{A8DDDCCD-94A0-4CBB-9449-E355900AC9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4E64DF-A53F-4080-A4B3-D5035E6A2915}" type="pres">
      <dgm:prSet presAssocID="{A8DDDCCD-94A0-4CBB-9449-E355900AC99E}" presName="spaceRect" presStyleCnt="0"/>
      <dgm:spPr/>
    </dgm:pt>
    <dgm:pt modelId="{74087E39-1199-4257-A254-EAE16D4F4205}" type="pres">
      <dgm:prSet presAssocID="{A8DDDCCD-94A0-4CBB-9449-E355900AC99E}" presName="parTx" presStyleLbl="revTx" presStyleIdx="2" presStyleCnt="4">
        <dgm:presLayoutVars>
          <dgm:chMax val="0"/>
          <dgm:chPref val="0"/>
        </dgm:presLayoutVars>
      </dgm:prSet>
      <dgm:spPr/>
    </dgm:pt>
    <dgm:pt modelId="{5412A104-5765-4F19-B50D-DD8DA4A31ED5}" type="pres">
      <dgm:prSet presAssocID="{A8DDDCCD-94A0-4CBB-9449-E355900AC99E}" presName="desTx" presStyleLbl="revTx" presStyleIdx="3" presStyleCnt="4">
        <dgm:presLayoutVars/>
      </dgm:prSet>
      <dgm:spPr/>
    </dgm:pt>
  </dgm:ptLst>
  <dgm:cxnLst>
    <dgm:cxn modelId="{BE20101C-81C3-4BE0-BA78-4F76307C2A9B}" srcId="{C00DBF23-480A-428A-8AE5-BAA80A97EA99}" destId="{A8DDDCCD-94A0-4CBB-9449-E355900AC99E}" srcOrd="1" destOrd="0" parTransId="{7B03CF24-E739-42CD-B72C-A824D41A2572}" sibTransId="{18AC1419-3F79-4CCA-BC99-AA8CB52CD877}"/>
    <dgm:cxn modelId="{75AFC530-3F2F-451F-84DF-88E1B4B2C40B}" srcId="{E6130A60-DDBC-40D4-A0A2-DEA6FA07DDF3}" destId="{2FA459EC-6E9B-467B-B478-D405428D3D63}" srcOrd="1" destOrd="0" parTransId="{17D2F9A8-0C5C-41F5-BA57-0A6BFC7C3F6E}" sibTransId="{1E0BCEEE-5D62-47C8-A766-F7AD63D81A41}"/>
    <dgm:cxn modelId="{9871BC5F-F418-4E02-9DAD-84AB8AFB1724}" srcId="{E6130A60-DDBC-40D4-A0A2-DEA6FA07DDF3}" destId="{54B5895C-B7C9-4372-9D80-3D418427751D}" srcOrd="0" destOrd="0" parTransId="{CC88CBBF-DCCB-49D1-897C-C8241C75754C}" sibTransId="{7F4626E4-BC4A-40D1-B14C-8A1088E75F04}"/>
    <dgm:cxn modelId="{61B6E54A-F2E7-4C7D-80F0-9463B81CA208}" srcId="{A8DDDCCD-94A0-4CBB-9449-E355900AC99E}" destId="{10133E70-82D6-4A07-AD46-1F53149FC06F}" srcOrd="0" destOrd="0" parTransId="{30E94CC2-DC0A-43DC-AE7F-35EEEFD45D8C}" sibTransId="{7DC827C7-330F-4E44-B2FA-1B87349820B5}"/>
    <dgm:cxn modelId="{98FC976B-7E2F-4906-896B-B8B2AC54CB98}" srcId="{C00DBF23-480A-428A-8AE5-BAA80A97EA99}" destId="{E6130A60-DDBC-40D4-A0A2-DEA6FA07DDF3}" srcOrd="0" destOrd="0" parTransId="{67443AE6-A82B-4F5C-BA74-7E36DAC1E874}" sibTransId="{C7DADDB0-C8DB-436F-AA9D-B99588895AA0}"/>
    <dgm:cxn modelId="{6B709D4E-64F8-4FD3-9928-290EEFF81897}" type="presOf" srcId="{E6130A60-DDBC-40D4-A0A2-DEA6FA07DDF3}" destId="{5D6D2546-1B9B-4FB4-9B90-4218A0D4479A}" srcOrd="0" destOrd="0" presId="urn:microsoft.com/office/officeart/2018/2/layout/IconVerticalSolidList"/>
    <dgm:cxn modelId="{00CF5A9D-EA98-4D7D-9BC2-3DB4F7E95451}" type="presOf" srcId="{A8DDDCCD-94A0-4CBB-9449-E355900AC99E}" destId="{74087E39-1199-4257-A254-EAE16D4F4205}" srcOrd="0" destOrd="0" presId="urn:microsoft.com/office/officeart/2018/2/layout/IconVerticalSolidList"/>
    <dgm:cxn modelId="{50ECA8B0-E042-4AD7-9F81-873E4B6A6F61}" type="presOf" srcId="{C00DBF23-480A-428A-8AE5-BAA80A97EA99}" destId="{555A2F38-233E-474F-9A7E-ABC7C96C3F48}" srcOrd="0" destOrd="0" presId="urn:microsoft.com/office/officeart/2018/2/layout/IconVerticalSolidList"/>
    <dgm:cxn modelId="{CF7783DF-A1B8-494D-A0AA-076D05366D4C}" type="presOf" srcId="{2FA459EC-6E9B-467B-B478-D405428D3D63}" destId="{D23482D5-4626-4BA8-B3BC-5178C6B4CDF9}" srcOrd="0" destOrd="1" presId="urn:microsoft.com/office/officeart/2018/2/layout/IconVerticalSolidList"/>
    <dgm:cxn modelId="{C5979DE1-43A2-46EE-87E2-41046791213A}" type="presOf" srcId="{10133E70-82D6-4A07-AD46-1F53149FC06F}" destId="{5412A104-5765-4F19-B50D-DD8DA4A31ED5}" srcOrd="0" destOrd="0" presId="urn:microsoft.com/office/officeart/2018/2/layout/IconVerticalSolidList"/>
    <dgm:cxn modelId="{944705F8-9125-4B0D-900D-45B19A602020}" type="presOf" srcId="{54B5895C-B7C9-4372-9D80-3D418427751D}" destId="{D23482D5-4626-4BA8-B3BC-5178C6B4CDF9}" srcOrd="0" destOrd="0" presId="urn:microsoft.com/office/officeart/2018/2/layout/IconVerticalSolidList"/>
    <dgm:cxn modelId="{80DA391C-0C58-46F5-800F-8B4FF38EA96F}" type="presParOf" srcId="{555A2F38-233E-474F-9A7E-ABC7C96C3F48}" destId="{C309AE5D-36A0-4176-A2AB-CEBE8F7160C9}" srcOrd="0" destOrd="0" presId="urn:microsoft.com/office/officeart/2018/2/layout/IconVerticalSolidList"/>
    <dgm:cxn modelId="{D17C330C-03AF-4AFD-8114-E097A630DF43}" type="presParOf" srcId="{C309AE5D-36A0-4176-A2AB-CEBE8F7160C9}" destId="{45E46922-C823-407F-89D7-CD73DB1E6DC9}" srcOrd="0" destOrd="0" presId="urn:microsoft.com/office/officeart/2018/2/layout/IconVerticalSolidList"/>
    <dgm:cxn modelId="{ECBE2DFB-C1DC-4A3A-8DB0-462373C9924E}" type="presParOf" srcId="{C309AE5D-36A0-4176-A2AB-CEBE8F7160C9}" destId="{F5FBCCA2-8073-4308-8C5E-80AC9B7F7705}" srcOrd="1" destOrd="0" presId="urn:microsoft.com/office/officeart/2018/2/layout/IconVerticalSolidList"/>
    <dgm:cxn modelId="{E08AED12-896C-456B-B45D-017B57DC1696}" type="presParOf" srcId="{C309AE5D-36A0-4176-A2AB-CEBE8F7160C9}" destId="{6DFEAE67-0B1D-4633-8BB0-CE779602BD6B}" srcOrd="2" destOrd="0" presId="urn:microsoft.com/office/officeart/2018/2/layout/IconVerticalSolidList"/>
    <dgm:cxn modelId="{CA532488-8A7A-4D3B-BA70-6A0D90519216}" type="presParOf" srcId="{C309AE5D-36A0-4176-A2AB-CEBE8F7160C9}" destId="{5D6D2546-1B9B-4FB4-9B90-4218A0D4479A}" srcOrd="3" destOrd="0" presId="urn:microsoft.com/office/officeart/2018/2/layout/IconVerticalSolidList"/>
    <dgm:cxn modelId="{32829427-9627-47B0-93F9-E8EB65542061}" type="presParOf" srcId="{C309AE5D-36A0-4176-A2AB-CEBE8F7160C9}" destId="{D23482D5-4626-4BA8-B3BC-5178C6B4CDF9}" srcOrd="4" destOrd="0" presId="urn:microsoft.com/office/officeart/2018/2/layout/IconVerticalSolidList"/>
    <dgm:cxn modelId="{67B544BE-E72C-4258-955C-52DA79DA9FD3}" type="presParOf" srcId="{555A2F38-233E-474F-9A7E-ABC7C96C3F48}" destId="{9D3BF015-DA42-49D9-B547-B0E07DD91725}" srcOrd="1" destOrd="0" presId="urn:microsoft.com/office/officeart/2018/2/layout/IconVerticalSolidList"/>
    <dgm:cxn modelId="{151721CC-13C2-4B4D-90AB-146A3A9D1DA8}" type="presParOf" srcId="{555A2F38-233E-474F-9A7E-ABC7C96C3F48}" destId="{36255E54-48FB-4D01-87D6-510ED3E8F95D}" srcOrd="2" destOrd="0" presId="urn:microsoft.com/office/officeart/2018/2/layout/IconVerticalSolidList"/>
    <dgm:cxn modelId="{9AD85FEA-4C05-40A2-98A0-77C8CDAFC832}" type="presParOf" srcId="{36255E54-48FB-4D01-87D6-510ED3E8F95D}" destId="{EFCAF080-1C9C-4406-814C-E634B217C98A}" srcOrd="0" destOrd="0" presId="urn:microsoft.com/office/officeart/2018/2/layout/IconVerticalSolidList"/>
    <dgm:cxn modelId="{E0F69C86-6D41-4822-BD0B-C32AAFD608F6}" type="presParOf" srcId="{36255E54-48FB-4D01-87D6-510ED3E8F95D}" destId="{E09757EC-A55E-477F-BCA0-BAFDAEFCB675}" srcOrd="1" destOrd="0" presId="urn:microsoft.com/office/officeart/2018/2/layout/IconVerticalSolidList"/>
    <dgm:cxn modelId="{E635A592-9CE3-4FE9-BE83-AE8049479DEE}" type="presParOf" srcId="{36255E54-48FB-4D01-87D6-510ED3E8F95D}" destId="{2F4E64DF-A53F-4080-A4B3-D5035E6A2915}" srcOrd="2" destOrd="0" presId="urn:microsoft.com/office/officeart/2018/2/layout/IconVerticalSolidList"/>
    <dgm:cxn modelId="{F7798069-DC9D-4497-A58E-5DE2AA256E3A}" type="presParOf" srcId="{36255E54-48FB-4D01-87D6-510ED3E8F95D}" destId="{74087E39-1199-4257-A254-EAE16D4F4205}" srcOrd="3" destOrd="0" presId="urn:microsoft.com/office/officeart/2018/2/layout/IconVerticalSolidList"/>
    <dgm:cxn modelId="{4F3E6DB9-1F49-41E1-8F58-2F57CF442374}" type="presParOf" srcId="{36255E54-48FB-4D01-87D6-510ED3E8F95D}" destId="{5412A104-5765-4F19-B50D-DD8DA4A31ED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AE539A-831A-4E49-9894-EDEAC0F837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AE1E7F-1B87-4011-876C-C8498E965896}">
      <dgm:prSet/>
      <dgm:spPr/>
      <dgm:t>
        <a:bodyPr/>
        <a:lstStyle/>
        <a:p>
          <a:r>
            <a:rPr lang="en-US"/>
            <a:t>Stories are the right size for planning</a:t>
          </a:r>
        </a:p>
      </dgm:t>
    </dgm:pt>
    <dgm:pt modelId="{978C37CB-4140-4C79-B70A-A69F2CD6884E}" type="parTrans" cxnId="{380F579A-4032-440A-AB3B-1BF094566738}">
      <dgm:prSet/>
      <dgm:spPr/>
      <dgm:t>
        <a:bodyPr/>
        <a:lstStyle/>
        <a:p>
          <a:endParaRPr lang="en-US"/>
        </a:p>
      </dgm:t>
    </dgm:pt>
    <dgm:pt modelId="{482E5BEC-CAB5-423D-A0D3-2B3F14A7DAE0}" type="sibTrans" cxnId="{380F579A-4032-440A-AB3B-1BF094566738}">
      <dgm:prSet/>
      <dgm:spPr/>
      <dgm:t>
        <a:bodyPr/>
        <a:lstStyle/>
        <a:p>
          <a:endParaRPr lang="en-US"/>
        </a:p>
      </dgm:t>
    </dgm:pt>
    <dgm:pt modelId="{B7CEF06A-0B3A-4698-A20C-64FCB967DA3C}">
      <dgm:prSet/>
      <dgm:spPr/>
      <dgm:t>
        <a:bodyPr/>
        <a:lstStyle/>
        <a:p>
          <a:r>
            <a:rPr lang="en-US"/>
            <a:t>Stories support opportunistic development</a:t>
          </a:r>
        </a:p>
      </dgm:t>
    </dgm:pt>
    <dgm:pt modelId="{A55E90E9-DC6C-4750-8356-7DF89E4B0524}" type="parTrans" cxnId="{D4E729FF-3FFB-4BDA-882D-53D618E25885}">
      <dgm:prSet/>
      <dgm:spPr/>
      <dgm:t>
        <a:bodyPr/>
        <a:lstStyle/>
        <a:p>
          <a:endParaRPr lang="en-US"/>
        </a:p>
      </dgm:t>
    </dgm:pt>
    <dgm:pt modelId="{311E2B51-E05E-452A-BA01-A6CDC6064FC1}" type="sibTrans" cxnId="{D4E729FF-3FFB-4BDA-882D-53D618E25885}">
      <dgm:prSet/>
      <dgm:spPr/>
      <dgm:t>
        <a:bodyPr/>
        <a:lstStyle/>
        <a:p>
          <a:endParaRPr lang="en-US"/>
        </a:p>
      </dgm:t>
    </dgm:pt>
    <dgm:pt modelId="{8A67F116-93DC-46FE-BB40-D822E8CBA063}">
      <dgm:prSet/>
      <dgm:spPr/>
      <dgm:t>
        <a:bodyPr/>
        <a:lstStyle/>
        <a:p>
          <a:r>
            <a:rPr lang="en-US"/>
            <a:t>We design solutions by moving opportunistically between top-down and bottom-up approaches</a:t>
          </a:r>
        </a:p>
      </dgm:t>
    </dgm:pt>
    <dgm:pt modelId="{0D3F1DA2-849C-4209-9DCD-7DB0AA34244F}" type="parTrans" cxnId="{E5DC1300-8468-4C65-A475-4206F5837C1D}">
      <dgm:prSet/>
      <dgm:spPr/>
      <dgm:t>
        <a:bodyPr/>
        <a:lstStyle/>
        <a:p>
          <a:endParaRPr lang="en-US"/>
        </a:p>
      </dgm:t>
    </dgm:pt>
    <dgm:pt modelId="{C8E5EBFA-7883-4E90-ABA7-4C4171FD6F27}" type="sibTrans" cxnId="{E5DC1300-8468-4C65-A475-4206F5837C1D}">
      <dgm:prSet/>
      <dgm:spPr/>
      <dgm:t>
        <a:bodyPr/>
        <a:lstStyle/>
        <a:p>
          <a:endParaRPr lang="en-US"/>
        </a:p>
      </dgm:t>
    </dgm:pt>
    <dgm:pt modelId="{17BDD502-DB8A-4A60-89D5-AD7B537280FA}">
      <dgm:prSet/>
      <dgm:spPr/>
      <dgm:t>
        <a:bodyPr/>
        <a:lstStyle/>
        <a:p>
          <a:r>
            <a:rPr lang="en-US"/>
            <a:t>Stories support participatory design</a:t>
          </a:r>
        </a:p>
      </dgm:t>
    </dgm:pt>
    <dgm:pt modelId="{ED9B088C-069A-4770-BD69-58BED450F92F}" type="parTrans" cxnId="{4E75FDDD-DE0D-4EAE-9070-41BCEE11EC51}">
      <dgm:prSet/>
      <dgm:spPr/>
      <dgm:t>
        <a:bodyPr/>
        <a:lstStyle/>
        <a:p>
          <a:endParaRPr lang="en-US"/>
        </a:p>
      </dgm:t>
    </dgm:pt>
    <dgm:pt modelId="{DBB93D6C-9A5D-455C-95BC-4BDEDD9CB0D5}" type="sibTrans" cxnId="{4E75FDDD-DE0D-4EAE-9070-41BCEE11EC51}">
      <dgm:prSet/>
      <dgm:spPr/>
      <dgm:t>
        <a:bodyPr/>
        <a:lstStyle/>
        <a:p>
          <a:endParaRPr lang="en-US"/>
        </a:p>
      </dgm:t>
    </dgm:pt>
    <dgm:pt modelId="{70E6EC56-76C9-4C0F-9153-36A7A8031112}" type="pres">
      <dgm:prSet presAssocID="{60AE539A-831A-4E49-9894-EDEAC0F83723}" presName="root" presStyleCnt="0">
        <dgm:presLayoutVars>
          <dgm:dir/>
          <dgm:resizeHandles val="exact"/>
        </dgm:presLayoutVars>
      </dgm:prSet>
      <dgm:spPr/>
    </dgm:pt>
    <dgm:pt modelId="{7C8414F5-21A4-4EFE-A649-865EB2DB1CA0}" type="pres">
      <dgm:prSet presAssocID="{57AE1E7F-1B87-4011-876C-C8498E965896}" presName="compNode" presStyleCnt="0"/>
      <dgm:spPr/>
    </dgm:pt>
    <dgm:pt modelId="{CCE7E0CF-756C-4CE5-BA32-F39C377CAF72}" type="pres">
      <dgm:prSet presAssocID="{57AE1E7F-1B87-4011-876C-C8498E965896}" presName="bgRect" presStyleLbl="bgShp" presStyleIdx="0" presStyleCnt="3"/>
      <dgm:spPr/>
    </dgm:pt>
    <dgm:pt modelId="{52A2C6BE-C901-4080-BE62-204FA01009FE}" type="pres">
      <dgm:prSet presAssocID="{57AE1E7F-1B87-4011-876C-C8498E9658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092F5A-31AE-4175-9BAF-583FEA7E0D8F}" type="pres">
      <dgm:prSet presAssocID="{57AE1E7F-1B87-4011-876C-C8498E965896}" presName="spaceRect" presStyleCnt="0"/>
      <dgm:spPr/>
    </dgm:pt>
    <dgm:pt modelId="{30054720-F573-44EC-A2A4-52B8A7A22455}" type="pres">
      <dgm:prSet presAssocID="{57AE1E7F-1B87-4011-876C-C8498E965896}" presName="parTx" presStyleLbl="revTx" presStyleIdx="0" presStyleCnt="4">
        <dgm:presLayoutVars>
          <dgm:chMax val="0"/>
          <dgm:chPref val="0"/>
        </dgm:presLayoutVars>
      </dgm:prSet>
      <dgm:spPr/>
    </dgm:pt>
    <dgm:pt modelId="{DC880A69-26AA-47C8-99EF-71FCD79B11EC}" type="pres">
      <dgm:prSet presAssocID="{482E5BEC-CAB5-423D-A0D3-2B3F14A7DAE0}" presName="sibTrans" presStyleCnt="0"/>
      <dgm:spPr/>
    </dgm:pt>
    <dgm:pt modelId="{B1852CBB-79AC-4FB7-94CA-365CBA83F63C}" type="pres">
      <dgm:prSet presAssocID="{B7CEF06A-0B3A-4698-A20C-64FCB967DA3C}" presName="compNode" presStyleCnt="0"/>
      <dgm:spPr/>
    </dgm:pt>
    <dgm:pt modelId="{62348A5D-B134-4225-8642-C111CFE231A9}" type="pres">
      <dgm:prSet presAssocID="{B7CEF06A-0B3A-4698-A20C-64FCB967DA3C}" presName="bgRect" presStyleLbl="bgShp" presStyleIdx="1" presStyleCnt="3"/>
      <dgm:spPr/>
    </dgm:pt>
    <dgm:pt modelId="{62FCB885-8741-49E3-B661-54E23DDE9DC0}" type="pres">
      <dgm:prSet presAssocID="{B7CEF06A-0B3A-4698-A20C-64FCB967DA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3010F36-0F15-4DF5-ABA7-59B1F2732697}" type="pres">
      <dgm:prSet presAssocID="{B7CEF06A-0B3A-4698-A20C-64FCB967DA3C}" presName="spaceRect" presStyleCnt="0"/>
      <dgm:spPr/>
    </dgm:pt>
    <dgm:pt modelId="{5238742F-663B-4549-9E91-6344C0B27146}" type="pres">
      <dgm:prSet presAssocID="{B7CEF06A-0B3A-4698-A20C-64FCB967DA3C}" presName="parTx" presStyleLbl="revTx" presStyleIdx="1" presStyleCnt="4">
        <dgm:presLayoutVars>
          <dgm:chMax val="0"/>
          <dgm:chPref val="0"/>
        </dgm:presLayoutVars>
      </dgm:prSet>
      <dgm:spPr/>
    </dgm:pt>
    <dgm:pt modelId="{47586BC7-1859-442F-838B-B96557BCD07B}" type="pres">
      <dgm:prSet presAssocID="{B7CEF06A-0B3A-4698-A20C-64FCB967DA3C}" presName="desTx" presStyleLbl="revTx" presStyleIdx="2" presStyleCnt="4">
        <dgm:presLayoutVars/>
      </dgm:prSet>
      <dgm:spPr/>
    </dgm:pt>
    <dgm:pt modelId="{AF6B689E-3787-4FAB-AAAA-2F3963DF56B6}" type="pres">
      <dgm:prSet presAssocID="{311E2B51-E05E-452A-BA01-A6CDC6064FC1}" presName="sibTrans" presStyleCnt="0"/>
      <dgm:spPr/>
    </dgm:pt>
    <dgm:pt modelId="{C01BDDDC-9F63-4BCC-BF85-41E5923A4FB3}" type="pres">
      <dgm:prSet presAssocID="{17BDD502-DB8A-4A60-89D5-AD7B537280FA}" presName="compNode" presStyleCnt="0"/>
      <dgm:spPr/>
    </dgm:pt>
    <dgm:pt modelId="{D1AAFE6A-7573-4557-82A8-73CE0BB03AFB}" type="pres">
      <dgm:prSet presAssocID="{17BDD502-DB8A-4A60-89D5-AD7B537280FA}" presName="bgRect" presStyleLbl="bgShp" presStyleIdx="2" presStyleCnt="3"/>
      <dgm:spPr/>
    </dgm:pt>
    <dgm:pt modelId="{A490A068-C07B-48BC-8D49-8334BE7F477C}" type="pres">
      <dgm:prSet presAssocID="{17BDD502-DB8A-4A60-89D5-AD7B537280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B5EE60F-FDC3-45B7-A33C-099DB0D14F5F}" type="pres">
      <dgm:prSet presAssocID="{17BDD502-DB8A-4A60-89D5-AD7B537280FA}" presName="spaceRect" presStyleCnt="0"/>
      <dgm:spPr/>
    </dgm:pt>
    <dgm:pt modelId="{452503F6-5386-489A-BC6F-280FCB2F86A2}" type="pres">
      <dgm:prSet presAssocID="{17BDD502-DB8A-4A60-89D5-AD7B537280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DC1300-8468-4C65-A475-4206F5837C1D}" srcId="{B7CEF06A-0B3A-4698-A20C-64FCB967DA3C}" destId="{8A67F116-93DC-46FE-BB40-D822E8CBA063}" srcOrd="0" destOrd="0" parTransId="{0D3F1DA2-849C-4209-9DCD-7DB0AA34244F}" sibTransId="{C8E5EBFA-7883-4E90-ABA7-4C4171FD6F27}"/>
    <dgm:cxn modelId="{D6629317-D9CB-4083-8AC5-9243860D6797}" type="presOf" srcId="{17BDD502-DB8A-4A60-89D5-AD7B537280FA}" destId="{452503F6-5386-489A-BC6F-280FCB2F86A2}" srcOrd="0" destOrd="0" presId="urn:microsoft.com/office/officeart/2018/2/layout/IconVerticalSolidList"/>
    <dgm:cxn modelId="{307A306F-3AA6-4703-B1FD-A503EF733DD3}" type="presOf" srcId="{8A67F116-93DC-46FE-BB40-D822E8CBA063}" destId="{47586BC7-1859-442F-838B-B96557BCD07B}" srcOrd="0" destOrd="0" presId="urn:microsoft.com/office/officeart/2018/2/layout/IconVerticalSolidList"/>
    <dgm:cxn modelId="{B379768E-48B9-48EA-8377-07E8FC258029}" type="presOf" srcId="{B7CEF06A-0B3A-4698-A20C-64FCB967DA3C}" destId="{5238742F-663B-4549-9E91-6344C0B27146}" srcOrd="0" destOrd="0" presId="urn:microsoft.com/office/officeart/2018/2/layout/IconVerticalSolidList"/>
    <dgm:cxn modelId="{380F579A-4032-440A-AB3B-1BF094566738}" srcId="{60AE539A-831A-4E49-9894-EDEAC0F83723}" destId="{57AE1E7F-1B87-4011-876C-C8498E965896}" srcOrd="0" destOrd="0" parTransId="{978C37CB-4140-4C79-B70A-A69F2CD6884E}" sibTransId="{482E5BEC-CAB5-423D-A0D3-2B3F14A7DAE0}"/>
    <dgm:cxn modelId="{615545A9-FF17-42C8-8EEF-743409C752E5}" type="presOf" srcId="{60AE539A-831A-4E49-9894-EDEAC0F83723}" destId="{70E6EC56-76C9-4C0F-9153-36A7A8031112}" srcOrd="0" destOrd="0" presId="urn:microsoft.com/office/officeart/2018/2/layout/IconVerticalSolidList"/>
    <dgm:cxn modelId="{4E75FDDD-DE0D-4EAE-9070-41BCEE11EC51}" srcId="{60AE539A-831A-4E49-9894-EDEAC0F83723}" destId="{17BDD502-DB8A-4A60-89D5-AD7B537280FA}" srcOrd="2" destOrd="0" parTransId="{ED9B088C-069A-4770-BD69-58BED450F92F}" sibTransId="{DBB93D6C-9A5D-455C-95BC-4BDEDD9CB0D5}"/>
    <dgm:cxn modelId="{933925F3-4902-4C0B-B40E-F9611EE926DF}" type="presOf" srcId="{57AE1E7F-1B87-4011-876C-C8498E965896}" destId="{30054720-F573-44EC-A2A4-52B8A7A22455}" srcOrd="0" destOrd="0" presId="urn:microsoft.com/office/officeart/2018/2/layout/IconVerticalSolidList"/>
    <dgm:cxn modelId="{D4E729FF-3FFB-4BDA-882D-53D618E25885}" srcId="{60AE539A-831A-4E49-9894-EDEAC0F83723}" destId="{B7CEF06A-0B3A-4698-A20C-64FCB967DA3C}" srcOrd="1" destOrd="0" parTransId="{A55E90E9-DC6C-4750-8356-7DF89E4B0524}" sibTransId="{311E2B51-E05E-452A-BA01-A6CDC6064FC1}"/>
    <dgm:cxn modelId="{417295CA-72E7-442E-A480-695C555FA4D3}" type="presParOf" srcId="{70E6EC56-76C9-4C0F-9153-36A7A8031112}" destId="{7C8414F5-21A4-4EFE-A649-865EB2DB1CA0}" srcOrd="0" destOrd="0" presId="urn:microsoft.com/office/officeart/2018/2/layout/IconVerticalSolidList"/>
    <dgm:cxn modelId="{49B003BF-9F38-4597-A973-2E6E2AC29FEC}" type="presParOf" srcId="{7C8414F5-21A4-4EFE-A649-865EB2DB1CA0}" destId="{CCE7E0CF-756C-4CE5-BA32-F39C377CAF72}" srcOrd="0" destOrd="0" presId="urn:microsoft.com/office/officeart/2018/2/layout/IconVerticalSolidList"/>
    <dgm:cxn modelId="{0630FCAB-5A8C-4991-9268-E8D48E07715A}" type="presParOf" srcId="{7C8414F5-21A4-4EFE-A649-865EB2DB1CA0}" destId="{52A2C6BE-C901-4080-BE62-204FA01009FE}" srcOrd="1" destOrd="0" presId="urn:microsoft.com/office/officeart/2018/2/layout/IconVerticalSolidList"/>
    <dgm:cxn modelId="{515FBDCC-2214-4BFA-B748-7272B4E7BF92}" type="presParOf" srcId="{7C8414F5-21A4-4EFE-A649-865EB2DB1CA0}" destId="{35092F5A-31AE-4175-9BAF-583FEA7E0D8F}" srcOrd="2" destOrd="0" presId="urn:microsoft.com/office/officeart/2018/2/layout/IconVerticalSolidList"/>
    <dgm:cxn modelId="{1D9C314E-20CF-4B62-B5F9-FD67E0F30026}" type="presParOf" srcId="{7C8414F5-21A4-4EFE-A649-865EB2DB1CA0}" destId="{30054720-F573-44EC-A2A4-52B8A7A22455}" srcOrd="3" destOrd="0" presId="urn:microsoft.com/office/officeart/2018/2/layout/IconVerticalSolidList"/>
    <dgm:cxn modelId="{EFFEAF92-3F87-4200-B03C-8C4751B58362}" type="presParOf" srcId="{70E6EC56-76C9-4C0F-9153-36A7A8031112}" destId="{DC880A69-26AA-47C8-99EF-71FCD79B11EC}" srcOrd="1" destOrd="0" presId="urn:microsoft.com/office/officeart/2018/2/layout/IconVerticalSolidList"/>
    <dgm:cxn modelId="{39318123-5C64-46F9-BD86-A874A9398FEC}" type="presParOf" srcId="{70E6EC56-76C9-4C0F-9153-36A7A8031112}" destId="{B1852CBB-79AC-4FB7-94CA-365CBA83F63C}" srcOrd="2" destOrd="0" presId="urn:microsoft.com/office/officeart/2018/2/layout/IconVerticalSolidList"/>
    <dgm:cxn modelId="{3B238493-90FB-4E9B-BAC6-D5ABCF31FCC9}" type="presParOf" srcId="{B1852CBB-79AC-4FB7-94CA-365CBA83F63C}" destId="{62348A5D-B134-4225-8642-C111CFE231A9}" srcOrd="0" destOrd="0" presId="urn:microsoft.com/office/officeart/2018/2/layout/IconVerticalSolidList"/>
    <dgm:cxn modelId="{D7B4ECBF-87DF-4DFA-8581-8E0E4C656E1E}" type="presParOf" srcId="{B1852CBB-79AC-4FB7-94CA-365CBA83F63C}" destId="{62FCB885-8741-49E3-B661-54E23DDE9DC0}" srcOrd="1" destOrd="0" presId="urn:microsoft.com/office/officeart/2018/2/layout/IconVerticalSolidList"/>
    <dgm:cxn modelId="{D8BB0796-F6A4-401F-AA15-12854E8B688F}" type="presParOf" srcId="{B1852CBB-79AC-4FB7-94CA-365CBA83F63C}" destId="{83010F36-0F15-4DF5-ABA7-59B1F2732697}" srcOrd="2" destOrd="0" presId="urn:microsoft.com/office/officeart/2018/2/layout/IconVerticalSolidList"/>
    <dgm:cxn modelId="{58294DE7-FC10-47F9-AB8A-7B777332D6F4}" type="presParOf" srcId="{B1852CBB-79AC-4FB7-94CA-365CBA83F63C}" destId="{5238742F-663B-4549-9E91-6344C0B27146}" srcOrd="3" destOrd="0" presId="urn:microsoft.com/office/officeart/2018/2/layout/IconVerticalSolidList"/>
    <dgm:cxn modelId="{91E084B5-62A8-467A-A649-D284A4557128}" type="presParOf" srcId="{B1852CBB-79AC-4FB7-94CA-365CBA83F63C}" destId="{47586BC7-1859-442F-838B-B96557BCD07B}" srcOrd="4" destOrd="0" presId="urn:microsoft.com/office/officeart/2018/2/layout/IconVerticalSolidList"/>
    <dgm:cxn modelId="{07893734-F27A-41BF-A050-8273D7A8CE14}" type="presParOf" srcId="{70E6EC56-76C9-4C0F-9153-36A7A8031112}" destId="{AF6B689E-3787-4FAB-AAAA-2F3963DF56B6}" srcOrd="3" destOrd="0" presId="urn:microsoft.com/office/officeart/2018/2/layout/IconVerticalSolidList"/>
    <dgm:cxn modelId="{5F319356-AC66-4E88-966E-98B2AB815EC9}" type="presParOf" srcId="{70E6EC56-76C9-4C0F-9153-36A7A8031112}" destId="{C01BDDDC-9F63-4BCC-BF85-41E5923A4FB3}" srcOrd="4" destOrd="0" presId="urn:microsoft.com/office/officeart/2018/2/layout/IconVerticalSolidList"/>
    <dgm:cxn modelId="{C9105A4C-28B8-44D9-83EC-6AF43E483AFA}" type="presParOf" srcId="{C01BDDDC-9F63-4BCC-BF85-41E5923A4FB3}" destId="{D1AAFE6A-7573-4557-82A8-73CE0BB03AFB}" srcOrd="0" destOrd="0" presId="urn:microsoft.com/office/officeart/2018/2/layout/IconVerticalSolidList"/>
    <dgm:cxn modelId="{76B66B64-AC36-4A5B-AE5A-33F1E9ACE472}" type="presParOf" srcId="{C01BDDDC-9F63-4BCC-BF85-41E5923A4FB3}" destId="{A490A068-C07B-48BC-8D49-8334BE7F477C}" srcOrd="1" destOrd="0" presId="urn:microsoft.com/office/officeart/2018/2/layout/IconVerticalSolidList"/>
    <dgm:cxn modelId="{25C85E5C-51E1-4D2E-A134-F2D66D2498E0}" type="presParOf" srcId="{C01BDDDC-9F63-4BCC-BF85-41E5923A4FB3}" destId="{9B5EE60F-FDC3-45B7-A33C-099DB0D14F5F}" srcOrd="2" destOrd="0" presId="urn:microsoft.com/office/officeart/2018/2/layout/IconVerticalSolidList"/>
    <dgm:cxn modelId="{15063CB6-7052-4B54-9A0E-B9504A654A0E}" type="presParOf" srcId="{C01BDDDC-9F63-4BCC-BF85-41E5923A4FB3}" destId="{452503F6-5386-489A-BC6F-280FCB2F86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096D2-3A36-4125-B44F-952D1F6EEB6E}">
      <dsp:nvSpPr>
        <dsp:cNvPr id="0" name=""/>
        <dsp:cNvSpPr/>
      </dsp:nvSpPr>
      <dsp:spPr>
        <a:xfrm>
          <a:off x="335573" y="355444"/>
          <a:ext cx="1046531" cy="104653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DB9EC-9E62-4008-BED1-587730BD2B8D}">
      <dsp:nvSpPr>
        <dsp:cNvPr id="0" name=""/>
        <dsp:cNvSpPr/>
      </dsp:nvSpPr>
      <dsp:spPr>
        <a:xfrm>
          <a:off x="558604" y="578475"/>
          <a:ext cx="600468" cy="600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926B3-701D-4C8B-93E5-9E9E0E50764E}">
      <dsp:nvSpPr>
        <dsp:cNvPr id="0" name=""/>
        <dsp:cNvSpPr/>
      </dsp:nvSpPr>
      <dsp:spPr>
        <a:xfrm>
          <a:off x="1026" y="1727944"/>
          <a:ext cx="1715625" cy="840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Projects fail when the problem resources are poorly allocated</a:t>
          </a:r>
        </a:p>
      </dsp:txBody>
      <dsp:txXfrm>
        <a:off x="1026" y="1727944"/>
        <a:ext cx="1715625" cy="840388"/>
      </dsp:txXfrm>
    </dsp:sp>
    <dsp:sp modelId="{2F734A7A-E5BA-4923-B6AD-A0DF2F5A7EC3}">
      <dsp:nvSpPr>
        <dsp:cNvPr id="0" name=""/>
        <dsp:cNvSpPr/>
      </dsp:nvSpPr>
      <dsp:spPr>
        <a:xfrm>
          <a:off x="2351432" y="355444"/>
          <a:ext cx="1046531" cy="104653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A140-B255-4F81-93E2-761325B5AF2C}">
      <dsp:nvSpPr>
        <dsp:cNvPr id="0" name=""/>
        <dsp:cNvSpPr/>
      </dsp:nvSpPr>
      <dsp:spPr>
        <a:xfrm>
          <a:off x="2574463" y="578475"/>
          <a:ext cx="600468" cy="600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0601-EE45-4F05-B3E4-98835B0FAF22}">
      <dsp:nvSpPr>
        <dsp:cNvPr id="0" name=""/>
        <dsp:cNvSpPr/>
      </dsp:nvSpPr>
      <dsp:spPr>
        <a:xfrm>
          <a:off x="2016885" y="1727944"/>
          <a:ext cx="1715625" cy="840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Communication is necessary so that resource allocation becomes a shared problem</a:t>
          </a:r>
        </a:p>
      </dsp:txBody>
      <dsp:txXfrm>
        <a:off x="2016885" y="1727944"/>
        <a:ext cx="1715625" cy="840388"/>
      </dsp:txXfrm>
    </dsp:sp>
    <dsp:sp modelId="{340E0C22-EFA0-495E-8DAD-4E025564FC73}">
      <dsp:nvSpPr>
        <dsp:cNvPr id="0" name=""/>
        <dsp:cNvSpPr/>
      </dsp:nvSpPr>
      <dsp:spPr>
        <a:xfrm>
          <a:off x="4367292" y="355444"/>
          <a:ext cx="1046531" cy="104653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C3F99-AA9C-4C75-9667-8CB692063467}">
      <dsp:nvSpPr>
        <dsp:cNvPr id="0" name=""/>
        <dsp:cNvSpPr/>
      </dsp:nvSpPr>
      <dsp:spPr>
        <a:xfrm>
          <a:off x="4590323" y="578475"/>
          <a:ext cx="600468" cy="600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679A9-EF1A-4727-A137-368A1ACB4291}">
      <dsp:nvSpPr>
        <dsp:cNvPr id="0" name=""/>
        <dsp:cNvSpPr/>
      </dsp:nvSpPr>
      <dsp:spPr>
        <a:xfrm>
          <a:off x="4032745" y="1727944"/>
          <a:ext cx="1715625" cy="840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Business team and technical team speak different languages</a:t>
          </a:r>
        </a:p>
      </dsp:txBody>
      <dsp:txXfrm>
        <a:off x="4032745" y="1727944"/>
        <a:ext cx="1715625" cy="840388"/>
      </dsp:txXfrm>
    </dsp:sp>
    <dsp:sp modelId="{05302A6D-D8DC-4361-B2DC-413CC46E728D}">
      <dsp:nvSpPr>
        <dsp:cNvPr id="0" name=""/>
        <dsp:cNvSpPr/>
      </dsp:nvSpPr>
      <dsp:spPr>
        <a:xfrm>
          <a:off x="6383151" y="355444"/>
          <a:ext cx="1046531" cy="104653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A91E5-02FF-4BC4-899C-42C729400A25}">
      <dsp:nvSpPr>
        <dsp:cNvPr id="0" name=""/>
        <dsp:cNvSpPr/>
      </dsp:nvSpPr>
      <dsp:spPr>
        <a:xfrm>
          <a:off x="6606182" y="578475"/>
          <a:ext cx="600468" cy="600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DF969-9C7B-410F-90F0-9C44720A306F}">
      <dsp:nvSpPr>
        <dsp:cNvPr id="0" name=""/>
        <dsp:cNvSpPr/>
      </dsp:nvSpPr>
      <dsp:spPr>
        <a:xfrm>
          <a:off x="6048604" y="1727944"/>
          <a:ext cx="1715625" cy="840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Need a method to communicate so both sides can agree on resource allocation, leading to project success!</a:t>
          </a:r>
        </a:p>
      </dsp:txBody>
      <dsp:txXfrm>
        <a:off x="6048604" y="1727944"/>
        <a:ext cx="1715625" cy="840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4F60D-4BA3-41B4-AF73-49E21FBD5BFC}">
      <dsp:nvSpPr>
        <dsp:cNvPr id="0" name=""/>
        <dsp:cNvSpPr/>
      </dsp:nvSpPr>
      <dsp:spPr>
        <a:xfrm>
          <a:off x="0" y="318213"/>
          <a:ext cx="7765256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670" tIns="354076" rIns="60267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May trade quality for additional 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May only partially implement a feature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May solely make decisions that should involve the business</a:t>
          </a:r>
        </a:p>
      </dsp:txBody>
      <dsp:txXfrm>
        <a:off x="0" y="318213"/>
        <a:ext cx="7765256" cy="1231650"/>
      </dsp:txXfrm>
    </dsp:sp>
    <dsp:sp modelId="{2696E701-3B70-4A15-A43C-89C89A72D0C8}">
      <dsp:nvSpPr>
        <dsp:cNvPr id="0" name=""/>
        <dsp:cNvSpPr/>
      </dsp:nvSpPr>
      <dsp:spPr>
        <a:xfrm>
          <a:off x="388262" y="67293"/>
          <a:ext cx="5435679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456" tIns="0" rIns="20545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developers are responsible</a:t>
          </a:r>
        </a:p>
      </dsp:txBody>
      <dsp:txXfrm>
        <a:off x="412760" y="91791"/>
        <a:ext cx="5386683" cy="452844"/>
      </dsp:txXfrm>
    </dsp:sp>
    <dsp:sp modelId="{FF2DE969-12CF-481A-838F-5CA344AB5E81}">
      <dsp:nvSpPr>
        <dsp:cNvPr id="0" name=""/>
        <dsp:cNvSpPr/>
      </dsp:nvSpPr>
      <dsp:spPr>
        <a:xfrm>
          <a:off x="0" y="1892583"/>
          <a:ext cx="7765256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670" tIns="354076" rIns="60267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Lengthy upfront requirements negotiation and signoff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Features are progressively dropped as the deadline nears</a:t>
          </a:r>
        </a:p>
      </dsp:txBody>
      <dsp:txXfrm>
        <a:off x="0" y="1892583"/>
        <a:ext cx="7765256" cy="963900"/>
      </dsp:txXfrm>
    </dsp:sp>
    <dsp:sp modelId="{B8D427F1-0631-47A4-B42C-2CBA8C5DC941}">
      <dsp:nvSpPr>
        <dsp:cNvPr id="0" name=""/>
        <dsp:cNvSpPr/>
      </dsp:nvSpPr>
      <dsp:spPr>
        <a:xfrm>
          <a:off x="388262" y="1641663"/>
          <a:ext cx="5435679" cy="50184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456" tIns="0" rIns="20545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the business is responsible</a:t>
          </a:r>
        </a:p>
      </dsp:txBody>
      <dsp:txXfrm>
        <a:off x="412760" y="1666161"/>
        <a:ext cx="53866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6271B-D2D7-413A-ADCE-38240D00B1CF}">
      <dsp:nvSpPr>
        <dsp:cNvPr id="0" name=""/>
        <dsp:cNvSpPr/>
      </dsp:nvSpPr>
      <dsp:spPr>
        <a:xfrm>
          <a:off x="0" y="0"/>
          <a:ext cx="6600467" cy="9133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These approaches are not mutually exclusive</a:t>
          </a:r>
        </a:p>
      </dsp:txBody>
      <dsp:txXfrm>
        <a:off x="26750" y="26750"/>
        <a:ext cx="5614915" cy="859828"/>
      </dsp:txXfrm>
    </dsp:sp>
    <dsp:sp modelId="{402CD432-DCF6-460B-92A1-63715D4256B1}">
      <dsp:nvSpPr>
        <dsp:cNvPr id="0" name=""/>
        <dsp:cNvSpPr/>
      </dsp:nvSpPr>
      <dsp:spPr>
        <a:xfrm>
          <a:off x="582394" y="1065549"/>
          <a:ext cx="6600467" cy="9133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Write stories at an appropriate level</a:t>
          </a:r>
        </a:p>
      </dsp:txBody>
      <dsp:txXfrm>
        <a:off x="609144" y="1092299"/>
        <a:ext cx="5370909" cy="859828"/>
      </dsp:txXfrm>
    </dsp:sp>
    <dsp:sp modelId="{2964B93E-2126-4BE8-8721-F6EBBF7A1685}">
      <dsp:nvSpPr>
        <dsp:cNvPr id="0" name=""/>
        <dsp:cNvSpPr/>
      </dsp:nvSpPr>
      <dsp:spPr>
        <a:xfrm>
          <a:off x="1164788" y="2131099"/>
          <a:ext cx="6600467" cy="9133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By the time it’s implemented, each story will have conditions of satisfaction associated with it</a:t>
          </a:r>
        </a:p>
      </dsp:txBody>
      <dsp:txXfrm>
        <a:off x="1191538" y="2157849"/>
        <a:ext cx="5370909" cy="859828"/>
      </dsp:txXfrm>
    </dsp:sp>
    <dsp:sp modelId="{B4A14A42-A4FA-4912-9E08-C9320B5E31E6}">
      <dsp:nvSpPr>
        <dsp:cNvPr id="0" name=""/>
        <dsp:cNvSpPr/>
      </dsp:nvSpPr>
      <dsp:spPr>
        <a:xfrm>
          <a:off x="6006804" y="692607"/>
          <a:ext cx="593663" cy="593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40378" y="692607"/>
        <a:ext cx="326515" cy="446731"/>
      </dsp:txXfrm>
    </dsp:sp>
    <dsp:sp modelId="{F7FC4A37-2FB8-4AD8-8C29-C0502268C99A}">
      <dsp:nvSpPr>
        <dsp:cNvPr id="0" name=""/>
        <dsp:cNvSpPr/>
      </dsp:nvSpPr>
      <dsp:spPr>
        <a:xfrm>
          <a:off x="6589198" y="1752068"/>
          <a:ext cx="593663" cy="5936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22772" y="1752068"/>
        <a:ext cx="326515" cy="446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82A30-C8F7-4EE7-8AB7-64A4094D866B}">
      <dsp:nvSpPr>
        <dsp:cNvPr id="0" name=""/>
        <dsp:cNvSpPr/>
      </dsp:nvSpPr>
      <dsp:spPr>
        <a:xfrm>
          <a:off x="37" y="126869"/>
          <a:ext cx="3628588" cy="73708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Shift focus from writing to talking</a:t>
          </a:r>
        </a:p>
      </dsp:txBody>
      <dsp:txXfrm>
        <a:off x="37" y="126869"/>
        <a:ext cx="3628588" cy="737086"/>
      </dsp:txXfrm>
    </dsp:sp>
    <dsp:sp modelId="{B0637E2B-441D-4A17-A55E-2400BC81CB30}">
      <dsp:nvSpPr>
        <dsp:cNvPr id="0" name=""/>
        <dsp:cNvSpPr/>
      </dsp:nvSpPr>
      <dsp:spPr>
        <a:xfrm>
          <a:off x="37" y="863955"/>
          <a:ext cx="3628588" cy="205360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If requirements are written down, at best you’ll get what was written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“You built what I asked for, but it’s not what I need”</a:t>
          </a:r>
        </a:p>
      </dsp:txBody>
      <dsp:txXfrm>
        <a:off x="37" y="863955"/>
        <a:ext cx="3628588" cy="2053603"/>
      </dsp:txXfrm>
    </dsp:sp>
    <dsp:sp modelId="{BB742548-D0A9-42F7-B887-7C0C39A7D727}">
      <dsp:nvSpPr>
        <dsp:cNvPr id="0" name=""/>
        <dsp:cNvSpPr/>
      </dsp:nvSpPr>
      <dsp:spPr>
        <a:xfrm>
          <a:off x="4136629" y="126869"/>
          <a:ext cx="3628588" cy="73708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Words are imprecise</a:t>
          </a:r>
        </a:p>
      </dsp:txBody>
      <dsp:txXfrm>
        <a:off x="4136629" y="126869"/>
        <a:ext cx="3628588" cy="737086"/>
      </dsp:txXfrm>
    </dsp:sp>
    <dsp:sp modelId="{D9C29EA2-DED2-4E83-88C6-F7C6790F2FFF}">
      <dsp:nvSpPr>
        <dsp:cNvPr id="0" name=""/>
        <dsp:cNvSpPr/>
      </dsp:nvSpPr>
      <dsp:spPr>
        <a:xfrm>
          <a:off x="4136629" y="863955"/>
          <a:ext cx="3628588" cy="205360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“Entree comes with soup or salad and bread”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(Soup or Salad) and Bread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(Soup) or (Salad and Bread)</a:t>
          </a:r>
        </a:p>
      </dsp:txBody>
      <dsp:txXfrm>
        <a:off x="4136629" y="863955"/>
        <a:ext cx="3628588" cy="2053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46922-C823-407F-89D7-CD73DB1E6DC9}">
      <dsp:nvSpPr>
        <dsp:cNvPr id="0" name=""/>
        <dsp:cNvSpPr/>
      </dsp:nvSpPr>
      <dsp:spPr>
        <a:xfrm>
          <a:off x="0" y="494719"/>
          <a:ext cx="7765256" cy="9133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BCCA2-8073-4308-8C5E-80AC9B7F7705}">
      <dsp:nvSpPr>
        <dsp:cNvPr id="0" name=""/>
        <dsp:cNvSpPr/>
      </dsp:nvSpPr>
      <dsp:spPr>
        <a:xfrm>
          <a:off x="276281" y="700218"/>
          <a:ext cx="502330" cy="502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D2546-1B9B-4FB4-9B90-4218A0D4479A}">
      <dsp:nvSpPr>
        <dsp:cNvPr id="0" name=""/>
        <dsp:cNvSpPr/>
      </dsp:nvSpPr>
      <dsp:spPr>
        <a:xfrm>
          <a:off x="1054894" y="494719"/>
          <a:ext cx="3494365" cy="91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1" tIns="96661" rIns="96661" bIns="966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Stories are understandable</a:t>
          </a:r>
        </a:p>
      </dsp:txBody>
      <dsp:txXfrm>
        <a:off x="1054894" y="494719"/>
        <a:ext cx="3494365" cy="913328"/>
      </dsp:txXfrm>
    </dsp:sp>
    <dsp:sp modelId="{D23482D5-4626-4BA8-B3BC-5178C6B4CDF9}">
      <dsp:nvSpPr>
        <dsp:cNvPr id="0" name=""/>
        <dsp:cNvSpPr/>
      </dsp:nvSpPr>
      <dsp:spPr>
        <a:xfrm>
          <a:off x="4549259" y="494719"/>
          <a:ext cx="3215996" cy="91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1" tIns="96661" rIns="96661" bIns="9666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Developers and customers understand them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People are better able to remember events if they are organized into stories</a:t>
          </a:r>
        </a:p>
      </dsp:txBody>
      <dsp:txXfrm>
        <a:off x="4549259" y="494719"/>
        <a:ext cx="3215996" cy="913328"/>
      </dsp:txXfrm>
    </dsp:sp>
    <dsp:sp modelId="{EFCAF080-1C9C-4406-814C-E634B217C98A}">
      <dsp:nvSpPr>
        <dsp:cNvPr id="0" name=""/>
        <dsp:cNvSpPr/>
      </dsp:nvSpPr>
      <dsp:spPr>
        <a:xfrm>
          <a:off x="0" y="1636380"/>
          <a:ext cx="7765256" cy="9133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757EC-A55E-477F-BCA0-BAFDAEFCB675}">
      <dsp:nvSpPr>
        <dsp:cNvPr id="0" name=""/>
        <dsp:cNvSpPr/>
      </dsp:nvSpPr>
      <dsp:spPr>
        <a:xfrm>
          <a:off x="276281" y="1841878"/>
          <a:ext cx="502330" cy="502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87E39-1199-4257-A254-EAE16D4F4205}">
      <dsp:nvSpPr>
        <dsp:cNvPr id="0" name=""/>
        <dsp:cNvSpPr/>
      </dsp:nvSpPr>
      <dsp:spPr>
        <a:xfrm>
          <a:off x="1054894" y="1636380"/>
          <a:ext cx="3494365" cy="91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1" tIns="96661" rIns="96661" bIns="966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Support and encourage iterative development</a:t>
          </a:r>
        </a:p>
      </dsp:txBody>
      <dsp:txXfrm>
        <a:off x="1054894" y="1636380"/>
        <a:ext cx="3494365" cy="913328"/>
      </dsp:txXfrm>
    </dsp:sp>
    <dsp:sp modelId="{5412A104-5765-4F19-B50D-DD8DA4A31ED5}">
      <dsp:nvSpPr>
        <dsp:cNvPr id="0" name=""/>
        <dsp:cNvSpPr/>
      </dsp:nvSpPr>
      <dsp:spPr>
        <a:xfrm>
          <a:off x="4549259" y="1636380"/>
          <a:ext cx="3215996" cy="913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61" tIns="96661" rIns="96661" bIns="96661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Can easily start with epics and disaggregate closer to development time</a:t>
          </a:r>
        </a:p>
      </dsp:txBody>
      <dsp:txXfrm>
        <a:off x="4549259" y="1636380"/>
        <a:ext cx="3215996" cy="913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7E0CF-756C-4CE5-BA32-F39C377CAF72}">
      <dsp:nvSpPr>
        <dsp:cNvPr id="0" name=""/>
        <dsp:cNvSpPr/>
      </dsp:nvSpPr>
      <dsp:spPr>
        <a:xfrm>
          <a:off x="0" y="371"/>
          <a:ext cx="7765256" cy="8696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2C6BE-C901-4080-BE62-204FA01009FE}">
      <dsp:nvSpPr>
        <dsp:cNvPr id="0" name=""/>
        <dsp:cNvSpPr/>
      </dsp:nvSpPr>
      <dsp:spPr>
        <a:xfrm>
          <a:off x="263061" y="196037"/>
          <a:ext cx="478293" cy="478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54720-F573-44EC-A2A4-52B8A7A22455}">
      <dsp:nvSpPr>
        <dsp:cNvPr id="0" name=""/>
        <dsp:cNvSpPr/>
      </dsp:nvSpPr>
      <dsp:spPr>
        <a:xfrm>
          <a:off x="1004415" y="371"/>
          <a:ext cx="6760840" cy="86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35" tIns="92035" rIns="92035" bIns="9203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Stories are the right size for planning</a:t>
          </a:r>
        </a:p>
      </dsp:txBody>
      <dsp:txXfrm>
        <a:off x="1004415" y="371"/>
        <a:ext cx="6760840" cy="869624"/>
      </dsp:txXfrm>
    </dsp:sp>
    <dsp:sp modelId="{62348A5D-B134-4225-8642-C111CFE231A9}">
      <dsp:nvSpPr>
        <dsp:cNvPr id="0" name=""/>
        <dsp:cNvSpPr/>
      </dsp:nvSpPr>
      <dsp:spPr>
        <a:xfrm>
          <a:off x="0" y="1087401"/>
          <a:ext cx="7765256" cy="8696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CB885-8741-49E3-B661-54E23DDE9DC0}">
      <dsp:nvSpPr>
        <dsp:cNvPr id="0" name=""/>
        <dsp:cNvSpPr/>
      </dsp:nvSpPr>
      <dsp:spPr>
        <a:xfrm>
          <a:off x="263061" y="1283067"/>
          <a:ext cx="478293" cy="478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8742F-663B-4549-9E91-6344C0B27146}">
      <dsp:nvSpPr>
        <dsp:cNvPr id="0" name=""/>
        <dsp:cNvSpPr/>
      </dsp:nvSpPr>
      <dsp:spPr>
        <a:xfrm>
          <a:off x="1004415" y="1087401"/>
          <a:ext cx="3494365" cy="86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35" tIns="92035" rIns="92035" bIns="9203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Stories support opportunistic development</a:t>
          </a:r>
        </a:p>
      </dsp:txBody>
      <dsp:txXfrm>
        <a:off x="1004415" y="1087401"/>
        <a:ext cx="3494365" cy="869624"/>
      </dsp:txXfrm>
    </dsp:sp>
    <dsp:sp modelId="{47586BC7-1859-442F-838B-B96557BCD07B}">
      <dsp:nvSpPr>
        <dsp:cNvPr id="0" name=""/>
        <dsp:cNvSpPr/>
      </dsp:nvSpPr>
      <dsp:spPr>
        <a:xfrm>
          <a:off x="4498781" y="1087401"/>
          <a:ext cx="3266474" cy="86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35" tIns="92035" rIns="92035" bIns="9203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design solutions by moving opportunistically between top-down and bottom-up approaches</a:t>
          </a:r>
        </a:p>
      </dsp:txBody>
      <dsp:txXfrm>
        <a:off x="4498781" y="1087401"/>
        <a:ext cx="3266474" cy="869624"/>
      </dsp:txXfrm>
    </dsp:sp>
    <dsp:sp modelId="{D1AAFE6A-7573-4557-82A8-73CE0BB03AFB}">
      <dsp:nvSpPr>
        <dsp:cNvPr id="0" name=""/>
        <dsp:cNvSpPr/>
      </dsp:nvSpPr>
      <dsp:spPr>
        <a:xfrm>
          <a:off x="0" y="2174432"/>
          <a:ext cx="7765256" cy="869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0A068-C07B-48BC-8D49-8334BE7F477C}">
      <dsp:nvSpPr>
        <dsp:cNvPr id="0" name=""/>
        <dsp:cNvSpPr/>
      </dsp:nvSpPr>
      <dsp:spPr>
        <a:xfrm>
          <a:off x="263061" y="2370097"/>
          <a:ext cx="478293" cy="478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503F6-5386-489A-BC6F-280FCB2F86A2}">
      <dsp:nvSpPr>
        <dsp:cNvPr id="0" name=""/>
        <dsp:cNvSpPr/>
      </dsp:nvSpPr>
      <dsp:spPr>
        <a:xfrm>
          <a:off x="1004415" y="2174432"/>
          <a:ext cx="6760840" cy="86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35" tIns="92035" rIns="92035" bIns="9203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Stories support participatory design</a:t>
          </a:r>
        </a:p>
      </dsp:txBody>
      <dsp:txXfrm>
        <a:off x="1004415" y="2174432"/>
        <a:ext cx="6760840" cy="869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5930232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5930232e_0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5930232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5930232e_0_9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5930232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5930232e_0_9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5da3c5c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5da3c5c7_1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5da3c5c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5da3c5c7_1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5da3c5c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5da3c5c7_1_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5da3c5c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5da3c5c7_1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5da3c5c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5da3c5c7_2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5da3c5c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5da3c5c7_2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5da3c5c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5da3c5c7_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5930232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5930232e_0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5da3c5c7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5da3c5c7_2_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5da3c5c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5da3c5c7_2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5da3c5c7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5da3c5c7_2_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5da3c5c7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5da3c5c7_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5da3c5c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5da3c5c7_2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5da3c5c7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5da3c5c7_2_4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5da3c5c7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5da3c5c7_2_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5da3c5c7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5da3c5c7_2_5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5930232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85930232e_0_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5930232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5930232e_0_5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5930232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5930232e_0_6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5930232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5930232e_0_6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5930232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5930232e_0_7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5930232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5930232e_0_7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5930232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5930232e_0_8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01969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34321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29694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7154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40473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41466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13350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91553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71918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070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7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583466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87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16444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9529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83885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5686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878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7970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21081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8388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76905" y="824592"/>
            <a:ext cx="4682727" cy="3469168"/>
          </a:xfrm>
          <a:prstGeom prst="rect">
            <a:avLst/>
          </a:prstGeom>
          <a:effectLst/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User Stories	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5143500"/>
          </a:xfrm>
          <a:prstGeom prst="rect">
            <a:avLst/>
          </a:prstGeom>
          <a:solidFill>
            <a:schemeClr val="tx1">
              <a:lumMod val="95000"/>
              <a:alpha val="90000"/>
            </a:schemeClr>
          </a:solidFill>
          <a:ln>
            <a:noFill/>
          </a:ln>
          <a:effectLst>
            <a:outerShdw blurRad="50800" dist="381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836536" y="834513"/>
            <a:ext cx="2201490" cy="3474473"/>
          </a:xfrm>
          <a:prstGeom prst="rect">
            <a:avLst/>
          </a:prstGeom>
          <a:effectLst/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bg2"/>
                </a:solidFill>
              </a:rPr>
              <a:t>Adapted from slides by Mike Cohn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070962" y="723897"/>
            <a:ext cx="2352947" cy="19748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rgbClr val="DADADA"/>
                </a:solidFill>
              </a:rPr>
              <a:t>Samples from a Travel Website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4857404" cy="3586230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5366" y="1249912"/>
            <a:ext cx="4171524" cy="25342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Where are the details?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953" y="1543050"/>
            <a:ext cx="0" cy="20574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As a user, I can cancel a reservation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Does the user get a full or partial refund?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Is the refund to her credit card or is it site credit?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How far ahead must the reservation be cancelled?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Is that the same for all hotels?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For all site visitors? Can frequent travelers cancel later?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Is a confirmation provided to the user?</a:t>
            </a:r>
          </a:p>
          <a:p>
            <a:pPr marL="1371600" lvl="2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 dirty="0"/>
              <a:t>How?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2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070962" y="723897"/>
            <a:ext cx="2352947" cy="19748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rgbClr val="DADADA"/>
                </a:solidFill>
              </a:rPr>
              <a:t>Details as Conditions of Satisfaction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4857404" cy="3586230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5366" y="1255126"/>
            <a:ext cx="4171524" cy="252377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added in Smaller Sub-stories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50" y="1950598"/>
            <a:ext cx="2673600" cy="16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00" y="1017723"/>
            <a:ext cx="2673600" cy="16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00" y="3147123"/>
            <a:ext cx="2673600" cy="16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945075" y="2146625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</a:rPr>
              <a:t>As a user, I can cancel a reservation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667600" y="1200550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</a:rPr>
              <a:t>As a premium site member, I can cancel a reservation up to the last minute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667600" y="3373825"/>
            <a:ext cx="26736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</a:rPr>
              <a:t>As a site visitor, I am emailed a confirmation of any cancelled reservation</a:t>
            </a:r>
            <a:endParaRPr sz="1800" b="1" dirty="0">
              <a:solidFill>
                <a:schemeClr val="bg1"/>
              </a:solidFill>
            </a:endParaRPr>
          </a:p>
        </p:txBody>
      </p:sp>
      <p:cxnSp>
        <p:nvCxnSpPr>
          <p:cNvPr id="135" name="Google Shape;135;p25"/>
          <p:cNvCxnSpPr>
            <a:stCxn id="132" idx="3"/>
            <a:endCxn id="133" idx="1"/>
          </p:cNvCxnSpPr>
          <p:nvPr/>
        </p:nvCxnSpPr>
        <p:spPr>
          <a:xfrm rot="10800000" flipH="1">
            <a:off x="3618675" y="1814225"/>
            <a:ext cx="2049000" cy="946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5"/>
          <p:cNvCxnSpPr>
            <a:stCxn id="132" idx="3"/>
            <a:endCxn id="134" idx="1"/>
          </p:cNvCxnSpPr>
          <p:nvPr/>
        </p:nvCxnSpPr>
        <p:spPr>
          <a:xfrm>
            <a:off x="3618675" y="2760425"/>
            <a:ext cx="2049000" cy="1227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Techniques can be Combined</a:t>
            </a:r>
          </a:p>
        </p:txBody>
      </p:sp>
      <p:graphicFrame>
        <p:nvGraphicFramePr>
          <p:cNvPr id="144" name="Google Shape;142;p26">
            <a:extLst>
              <a:ext uri="{FF2B5EF4-FFF2-40B4-BE49-F238E27FC236}">
                <a16:creationId xmlns:a16="http://schemas.microsoft.com/office/drawing/2014/main" id="{78FF8EA4-7E60-4B6E-8AA9-4AC0972F1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935439"/>
              </p:ext>
            </p:extLst>
          </p:nvPr>
        </p:nvGraphicFramePr>
        <p:xfrm>
          <a:off x="685800" y="1298972"/>
          <a:ext cx="7765256" cy="304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 Backlog Iceberg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154" y="1179350"/>
            <a:ext cx="5012146" cy="37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93875" y="1550950"/>
            <a:ext cx="34089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Theme: a collection of related user stories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93875" y="3642000"/>
            <a:ext cx="34089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Epic: a large user story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50" y="1017725"/>
            <a:ext cx="6732100" cy="39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11" y="116113"/>
            <a:ext cx="6705974" cy="49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283219" y="725138"/>
            <a:ext cx="5167448" cy="347014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800"/>
              <a:t>Writing User Stories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1543049"/>
            <a:ext cx="0" cy="2057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Logging In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See how many user stories you can write about logging in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As a registered user, I am required to login so that I can access the system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As a forgetful user, I can request a password reminder so that I can log in if I forget mine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“As a &lt;user role&gt;, I &lt;want/need/can/etc&gt; &lt;goal&gt; so that &lt;reason&gt;”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30925" y="482600"/>
            <a:ext cx="2959794" cy="1467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What Problem Do Stories Address?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854826" y="482600"/>
            <a:ext cx="4822920" cy="1467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Clr>
                <a:srgbClr val="A9FC91"/>
              </a:buClr>
              <a:buSzPct val="70000"/>
              <a:buFont typeface="Wingdings 2" charset="2"/>
              <a:buChar char="-"/>
            </a:pPr>
            <a:r>
              <a:rPr lang="en-US" dirty="0"/>
              <a:t>Software requirements are a communication problem</a:t>
            </a:r>
          </a:p>
          <a:p>
            <a:pPr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A9FC91"/>
              </a:buClr>
              <a:buSzPct val="70000"/>
              <a:buFont typeface="Wingdings 2" charset="2"/>
              <a:buChar char="-"/>
            </a:pPr>
            <a:r>
              <a:rPr lang="en-US" dirty="0"/>
              <a:t>Those who want the software must communicate with those who will build it</a:t>
            </a:r>
          </a:p>
        </p:txBody>
      </p:sp>
      <p:pic>
        <p:nvPicPr>
          <p:cNvPr id="1030" name="Picture 6" descr="Shiv Singh on Twitter | Coding humor, Work humor, Business analyst">
            <a:extLst>
              <a:ext uri="{FF2B5EF4-FFF2-40B4-BE49-F238E27FC236}">
                <a16:creationId xmlns:a16="http://schemas.microsoft.com/office/drawing/2014/main" id="{9B517519-36BC-471E-AFD9-D977DBEC1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1" y="2214282"/>
            <a:ext cx="5179611" cy="2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Story-writing Workshop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926646" y="1861457"/>
            <a:ext cx="7282722" cy="248194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Includes whole team plus possibly some external stakeholders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Typically not done every sprint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Brainstorm to generate stories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Goal is to write as many stories as possible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No prioritization at this point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Epics and Iterate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852" y="1017725"/>
            <a:ext cx="6006301" cy="40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3283218" y="722630"/>
            <a:ext cx="5137008" cy="37462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900"/>
              <a:t>Why User Stories?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1543049"/>
            <a:ext cx="0" cy="2057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So why User Stories?</a:t>
            </a:r>
          </a:p>
        </p:txBody>
      </p:sp>
      <p:graphicFrame>
        <p:nvGraphicFramePr>
          <p:cNvPr id="197" name="Google Shape;195;p35">
            <a:extLst>
              <a:ext uri="{FF2B5EF4-FFF2-40B4-BE49-F238E27FC236}">
                <a16:creationId xmlns:a16="http://schemas.microsoft.com/office/drawing/2014/main" id="{CE6A8304-4D62-4C78-A791-525C5989A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604972"/>
              </p:ext>
            </p:extLst>
          </p:nvPr>
        </p:nvGraphicFramePr>
        <p:xfrm>
          <a:off x="685800" y="1298972"/>
          <a:ext cx="7765256" cy="304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Examples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926646" y="1861457"/>
            <a:ext cx="7282722" cy="248194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“The user can enter a name. It can be 127 characters”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Must the user enter a name?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Can it be other than 127 characters?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“The system should prominently display a warning message whenever the user enters invalid data”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What does “should” mean?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What does prominently display mean?</a:t>
            </a:r>
          </a:p>
          <a:p>
            <a:pPr marL="914400" lvl="1" indent="-3175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Is invalid data defined elsewhere?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Additional Reasons</a:t>
            </a:r>
          </a:p>
        </p:txBody>
      </p:sp>
      <p:graphicFrame>
        <p:nvGraphicFramePr>
          <p:cNvPr id="209" name="Google Shape;207;p37">
            <a:extLst>
              <a:ext uri="{FF2B5EF4-FFF2-40B4-BE49-F238E27FC236}">
                <a16:creationId xmlns:a16="http://schemas.microsoft.com/office/drawing/2014/main" id="{F78B2315-F2BC-43A8-B5F8-BDB58E9B9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991637"/>
              </p:ext>
            </p:extLst>
          </p:nvPr>
        </p:nvGraphicFramePr>
        <p:xfrm>
          <a:off x="685800" y="1298972"/>
          <a:ext cx="7765256" cy="304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Yet more Reasons</a:t>
            </a:r>
          </a:p>
        </p:txBody>
      </p:sp>
      <p:graphicFrame>
        <p:nvGraphicFramePr>
          <p:cNvPr id="215" name="Google Shape;213;p38">
            <a:extLst>
              <a:ext uri="{FF2B5EF4-FFF2-40B4-BE49-F238E27FC236}">
                <a16:creationId xmlns:a16="http://schemas.microsoft.com/office/drawing/2014/main" id="{6B137ABB-C7F8-427B-92BA-019B27D86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050347"/>
              </p:ext>
            </p:extLst>
          </p:nvPr>
        </p:nvGraphicFramePr>
        <p:xfrm>
          <a:off x="685800" y="1298972"/>
          <a:ext cx="7765256" cy="304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97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521937" y="808698"/>
            <a:ext cx="2567197" cy="352610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rgbClr val="FFFFFF"/>
                </a:solidFill>
              </a:rPr>
              <a:t>Most Importantly</a:t>
            </a:r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3835625" y="808697"/>
            <a:ext cx="4588183" cy="3526105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Don’t forget the purpose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The story text we write on cards is less important than the conversations we have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F352-43F7-4A8E-B19D-1F631FA73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343" y="626537"/>
            <a:ext cx="2537124" cy="2624662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626101" y="0"/>
            <a:ext cx="3517899" cy="5143500"/>
          </a:xfrm>
          <a:prstGeom prst="rect">
            <a:avLst/>
          </a:prstGeom>
        </p:spPr>
      </p:pic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2D9B14CB-870E-4567-B27E-D9C53B636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4" r="1" b="1"/>
          <a:stretch/>
        </p:blipFill>
        <p:spPr>
          <a:xfrm>
            <a:off x="3490722" y="10"/>
            <a:ext cx="5653278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4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Balance is Critical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Business interests</a:t>
            </a:r>
            <a:endParaRPr sz="18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Functionality defined by ambiguous natural languages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Unrealistic timelines are set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Features are set without understanding of how realistic they are</a:t>
            </a:r>
            <a:endParaRPr sz="1800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Technical interests</a:t>
            </a:r>
            <a:endParaRPr sz="18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Functionality defined by technical jargon 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Well documented code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Fully tested code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Feature bloat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developers lose the opportunity to learn from listening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Resource Allocation	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8" name="Google Shape;76;p16">
            <a:extLst>
              <a:ext uri="{FF2B5EF4-FFF2-40B4-BE49-F238E27FC236}">
                <a16:creationId xmlns:a16="http://schemas.microsoft.com/office/drawing/2014/main" id="{84A8548C-A3E2-4B2B-8698-10BCE484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742245"/>
              </p:ext>
            </p:extLst>
          </p:nvPr>
        </p:nvGraphicFramePr>
        <p:xfrm>
          <a:off x="685800" y="1419622"/>
          <a:ext cx="7765256" cy="292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Responsibility for Resource Allocation</a:t>
            </a:r>
          </a:p>
        </p:txBody>
      </p:sp>
      <p:pic>
        <p:nvPicPr>
          <p:cNvPr id="90" name="Picture 87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91" name="Google Shape;82;p17">
            <a:extLst>
              <a:ext uri="{FF2B5EF4-FFF2-40B4-BE49-F238E27FC236}">
                <a16:creationId xmlns:a16="http://schemas.microsoft.com/office/drawing/2014/main" id="{38592176-3A22-4222-9D92-3B60975D4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5883630"/>
              </p:ext>
            </p:extLst>
          </p:nvPr>
        </p:nvGraphicFramePr>
        <p:xfrm>
          <a:off x="685800" y="1419622"/>
          <a:ext cx="7765256" cy="292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Imperfect Schedules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We cannot perfectly predict a software schedule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As users see the software, they come up with new ideas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Too many intangibles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Developers have a notoriously hard time estimating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If we can’t perfectly predict a schedule, we can’t perfectly say what will be delivered</a:t>
            </a:r>
            <a:endParaRPr sz="1800" dirty="0"/>
          </a:p>
        </p:txBody>
      </p:sp>
      <p:pic>
        <p:nvPicPr>
          <p:cNvPr id="3078" name="Picture 6" descr="Dilbert comic today on Software development, made me think of DayZ...: dayz">
            <a:extLst>
              <a:ext uri="{FF2B5EF4-FFF2-40B4-BE49-F238E27FC236}">
                <a16:creationId xmlns:a16="http://schemas.microsoft.com/office/drawing/2014/main" id="{A760EF43-C4AE-4AFA-826A-8FFE38959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05" y="2811814"/>
            <a:ext cx="4613881" cy="225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 dirty="0"/>
              <a:t>So, what do we do?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926646" y="1861457"/>
            <a:ext cx="7282722" cy="248194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We make decisions based on the information we have, but we do it often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Rather than making one all-encompassing set of decisions, we spread decision making across the project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/>
              <a:t>This is where </a:t>
            </a:r>
            <a:r>
              <a:rPr lang="en-US" b="1"/>
              <a:t>user stories </a:t>
            </a:r>
            <a:r>
              <a:rPr lang="en-US"/>
              <a:t>come 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 b="1"/>
              <a:t>User Stories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Freeform: Shape 111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" y="-1"/>
            <a:ext cx="4566524" cy="5143501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75379" y="839106"/>
            <a:ext cx="3503600" cy="356076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The Three C’s</a:t>
            </a: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4874076" y="839106"/>
            <a:ext cx="3787323" cy="3560761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Card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Stories are traditionally written on note cards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Cards may be annotated with estimates, notes, etc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Conversation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Details behind the story come out during conversations with product owner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Confirmation</a:t>
            </a:r>
          </a:p>
          <a:p>
            <a:pPr marL="914400" lvl="1" indent="-31750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-"/>
            </a:pPr>
            <a:r>
              <a:rPr lang="en-US">
                <a:solidFill>
                  <a:schemeClr val="tx1"/>
                </a:solidFill>
              </a:rPr>
              <a:t>Acceptance tests confirm a story was coded correctly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803</TotalTime>
  <Words>849</Words>
  <Application>Microsoft Office PowerPoint</Application>
  <PresentationFormat>On-screen Show (16:9)</PresentationFormat>
  <Paragraphs>119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Calisto MT</vt:lpstr>
      <vt:lpstr>Wingdings 2</vt:lpstr>
      <vt:lpstr>Slate</vt:lpstr>
      <vt:lpstr>User Stories </vt:lpstr>
      <vt:lpstr>What Problem Do Stories Address?</vt:lpstr>
      <vt:lpstr>Balance is Critical</vt:lpstr>
      <vt:lpstr>Resource Allocation </vt:lpstr>
      <vt:lpstr>Responsibility for Resource Allocation</vt:lpstr>
      <vt:lpstr>Imperfect Schedules </vt:lpstr>
      <vt:lpstr>So, what do we do?</vt:lpstr>
      <vt:lpstr>What Are User Stories?</vt:lpstr>
      <vt:lpstr>The Three C’s</vt:lpstr>
      <vt:lpstr>Samples from a Travel Website</vt:lpstr>
      <vt:lpstr>Where are the details?</vt:lpstr>
      <vt:lpstr>Details as Conditions of Satisfaction</vt:lpstr>
      <vt:lpstr>Details added in Smaller Sub-stories</vt:lpstr>
      <vt:lpstr>Techniques can be Combined</vt:lpstr>
      <vt:lpstr>The Product Backlog Iceberg</vt:lpstr>
      <vt:lpstr>An Example</vt:lpstr>
      <vt:lpstr>PowerPoint Presentation</vt:lpstr>
      <vt:lpstr>Writing User Stories</vt:lpstr>
      <vt:lpstr>Exercise - Logging In</vt:lpstr>
      <vt:lpstr>Story-writing Workshop</vt:lpstr>
      <vt:lpstr>Start with Epics and Iterate</vt:lpstr>
      <vt:lpstr>Why User Stories?</vt:lpstr>
      <vt:lpstr>So why User Stories?</vt:lpstr>
      <vt:lpstr>Examples</vt:lpstr>
      <vt:lpstr>Additional Reasons</vt:lpstr>
      <vt:lpstr>Yet more Reasons</vt:lpstr>
      <vt:lpstr>Most Importantly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Stories </dc:title>
  <cp:lastModifiedBy>Neftali Watkinson</cp:lastModifiedBy>
  <cp:revision>169</cp:revision>
  <cp:lastPrinted>2020-10-28T20:35:00Z</cp:lastPrinted>
  <dcterms:modified xsi:type="dcterms:W3CDTF">2021-10-11T22:27:28Z</dcterms:modified>
</cp:coreProperties>
</file>